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74" r:id="rId2"/>
    <p:sldId id="302" r:id="rId3"/>
    <p:sldId id="321" r:id="rId4"/>
    <p:sldId id="322" r:id="rId5"/>
    <p:sldId id="323" r:id="rId6"/>
    <p:sldId id="324" r:id="rId7"/>
    <p:sldId id="325" r:id="rId8"/>
    <p:sldId id="326" r:id="rId9"/>
    <p:sldId id="327" r:id="rId10"/>
    <p:sldId id="328" r:id="rId11"/>
  </p:sldIdLst>
  <p:sldSz cx="9144000" cy="6858000" type="screen4x3"/>
  <p:notesSz cx="7099300" cy="10234613"/>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018"/>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23" autoAdjust="0"/>
    <p:restoredTop sz="94750" autoAdjust="0"/>
  </p:normalViewPr>
  <p:slideViewPr>
    <p:cSldViewPr>
      <p:cViewPr varScale="1">
        <p:scale>
          <a:sx n="103" d="100"/>
          <a:sy n="103" d="100"/>
        </p:scale>
        <p:origin x="108" y="1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76" d="100"/>
          <a:sy n="76" d="100"/>
        </p:scale>
        <p:origin x="2184" y="11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70" name="Rectangle 2"/>
          <p:cNvSpPr>
            <a:spLocks noGrp="1" noChangeArrowheads="1"/>
          </p:cNvSpPr>
          <p:nvPr>
            <p:ph type="hdr" sz="quarter"/>
          </p:nvPr>
        </p:nvSpPr>
        <p:spPr bwMode="auto">
          <a:xfrm>
            <a:off x="0" y="1"/>
            <a:ext cx="3076575" cy="511175"/>
          </a:xfrm>
          <a:prstGeom prst="rect">
            <a:avLst/>
          </a:prstGeom>
          <a:noFill/>
          <a:ln>
            <a:noFill/>
          </a:ln>
          <a:effectLst/>
          <a:extLst/>
        </p:spPr>
        <p:txBody>
          <a:bodyPr vert="horz" wrap="square" lIns="95689" tIns="47845" rIns="95689" bIns="47845" numCol="1" anchor="t" anchorCtr="0" compatLnSpc="1">
            <a:prstTxWarp prst="textNoShape">
              <a:avLst/>
            </a:prstTxWarp>
          </a:bodyPr>
          <a:lstStyle>
            <a:lvl1pPr defTabSz="957295" eaLnBrk="1" hangingPunct="1">
              <a:defRPr sz="1200">
                <a:latin typeface="Arial" panose="020B0604020202020204" pitchFamily="34" charset="0"/>
                <a:cs typeface="+mn-cs"/>
              </a:defRPr>
            </a:lvl1pPr>
          </a:lstStyle>
          <a:p>
            <a:pPr>
              <a:defRPr/>
            </a:pPr>
            <a:endParaRPr lang="de-DE"/>
          </a:p>
        </p:txBody>
      </p:sp>
      <p:sp>
        <p:nvSpPr>
          <p:cNvPr id="83971" name="Rectangle 3"/>
          <p:cNvSpPr>
            <a:spLocks noGrp="1" noChangeArrowheads="1"/>
          </p:cNvSpPr>
          <p:nvPr>
            <p:ph type="dt" sz="quarter" idx="1"/>
          </p:nvPr>
        </p:nvSpPr>
        <p:spPr bwMode="auto">
          <a:xfrm>
            <a:off x="4021139" y="1"/>
            <a:ext cx="3076575" cy="511175"/>
          </a:xfrm>
          <a:prstGeom prst="rect">
            <a:avLst/>
          </a:prstGeom>
          <a:noFill/>
          <a:ln>
            <a:noFill/>
          </a:ln>
          <a:effectLst/>
          <a:extLst/>
        </p:spPr>
        <p:txBody>
          <a:bodyPr vert="horz" wrap="square" lIns="95689" tIns="47845" rIns="95689" bIns="47845" numCol="1" anchor="t" anchorCtr="0" compatLnSpc="1">
            <a:prstTxWarp prst="textNoShape">
              <a:avLst/>
            </a:prstTxWarp>
          </a:bodyPr>
          <a:lstStyle>
            <a:lvl1pPr algn="r" defTabSz="957295" eaLnBrk="1" hangingPunct="1">
              <a:defRPr sz="1200">
                <a:latin typeface="Arial" panose="020B0604020202020204" pitchFamily="34" charset="0"/>
                <a:cs typeface="+mn-cs"/>
              </a:defRPr>
            </a:lvl1pPr>
          </a:lstStyle>
          <a:p>
            <a:pPr>
              <a:defRPr/>
            </a:pPr>
            <a:endParaRPr lang="de-DE"/>
          </a:p>
        </p:txBody>
      </p:sp>
      <p:sp>
        <p:nvSpPr>
          <p:cNvPr id="83972" name="Rectangle 4"/>
          <p:cNvSpPr>
            <a:spLocks noGrp="1" noChangeArrowheads="1"/>
          </p:cNvSpPr>
          <p:nvPr>
            <p:ph type="ftr" sz="quarter" idx="2"/>
          </p:nvPr>
        </p:nvSpPr>
        <p:spPr bwMode="auto">
          <a:xfrm>
            <a:off x="0" y="9721851"/>
            <a:ext cx="3076575" cy="511175"/>
          </a:xfrm>
          <a:prstGeom prst="rect">
            <a:avLst/>
          </a:prstGeom>
          <a:noFill/>
          <a:ln>
            <a:noFill/>
          </a:ln>
          <a:effectLst/>
          <a:extLst/>
        </p:spPr>
        <p:txBody>
          <a:bodyPr vert="horz" wrap="square" lIns="95689" tIns="47845" rIns="95689" bIns="47845" numCol="1" anchor="b" anchorCtr="0" compatLnSpc="1">
            <a:prstTxWarp prst="textNoShape">
              <a:avLst/>
            </a:prstTxWarp>
          </a:bodyPr>
          <a:lstStyle>
            <a:lvl1pPr defTabSz="957295" eaLnBrk="1" hangingPunct="1">
              <a:defRPr sz="1200">
                <a:latin typeface="Arial" panose="020B0604020202020204" pitchFamily="34" charset="0"/>
                <a:cs typeface="+mn-cs"/>
              </a:defRPr>
            </a:lvl1pPr>
          </a:lstStyle>
          <a:p>
            <a:pPr>
              <a:defRPr/>
            </a:pPr>
            <a:endParaRPr lang="de-DE"/>
          </a:p>
        </p:txBody>
      </p:sp>
      <p:sp>
        <p:nvSpPr>
          <p:cNvPr id="83973" name="Rectangle 5"/>
          <p:cNvSpPr>
            <a:spLocks noGrp="1" noChangeArrowheads="1"/>
          </p:cNvSpPr>
          <p:nvPr>
            <p:ph type="sldNum" sz="quarter" idx="3"/>
          </p:nvPr>
        </p:nvSpPr>
        <p:spPr bwMode="auto">
          <a:xfrm>
            <a:off x="4021139" y="9721851"/>
            <a:ext cx="3076575" cy="511175"/>
          </a:xfrm>
          <a:prstGeom prst="rect">
            <a:avLst/>
          </a:prstGeom>
          <a:noFill/>
          <a:ln>
            <a:noFill/>
          </a:ln>
          <a:effectLst/>
          <a:extLst/>
        </p:spPr>
        <p:txBody>
          <a:bodyPr vert="horz" wrap="square" lIns="95689" tIns="47845" rIns="95689" bIns="47845" numCol="1" anchor="b" anchorCtr="0" compatLnSpc="1">
            <a:prstTxWarp prst="textNoShape">
              <a:avLst/>
            </a:prstTxWarp>
          </a:bodyPr>
          <a:lstStyle>
            <a:lvl1pPr algn="r" defTabSz="957295" eaLnBrk="1" hangingPunct="1">
              <a:defRPr sz="1200">
                <a:latin typeface="Arial" panose="020B0604020202020204" pitchFamily="34" charset="0"/>
                <a:cs typeface="+mn-cs"/>
              </a:defRPr>
            </a:lvl1pPr>
          </a:lstStyle>
          <a:p>
            <a:pPr>
              <a:defRPr/>
            </a:pPr>
            <a:fld id="{62341FCF-49FC-4828-BCB3-B13ED6149CEC}" type="slidenum">
              <a:rPr lang="de-DE"/>
              <a:pPr>
                <a:defRPr/>
              </a:pPr>
              <a:t>‹Nr.›</a:t>
            </a:fld>
            <a:endParaRPr lang="de-DE"/>
          </a:p>
        </p:txBody>
      </p:sp>
    </p:spTree>
    <p:extLst>
      <p:ext uri="{BB962C8B-B14F-4D97-AF65-F5344CB8AC3E}">
        <p14:creationId xmlns:p14="http://schemas.microsoft.com/office/powerpoint/2010/main" val="22519142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1"/>
            <a:ext cx="3076575" cy="512763"/>
          </a:xfrm>
          <a:prstGeom prst="rect">
            <a:avLst/>
          </a:prstGeom>
        </p:spPr>
        <p:txBody>
          <a:bodyPr vert="horz" lIns="91141" tIns="45571" rIns="91141" bIns="45571" rtlCol="0"/>
          <a:lstStyle>
            <a:lvl1pPr algn="l" eaLnBrk="0" hangingPunct="0">
              <a:defRPr sz="1200">
                <a:latin typeface="Arial" panose="020B0604020202020204" pitchFamily="34" charset="0"/>
                <a:cs typeface="+mn-cs"/>
              </a:defRPr>
            </a:lvl1pPr>
          </a:lstStyle>
          <a:p>
            <a:pPr>
              <a:defRPr/>
            </a:pPr>
            <a:endParaRPr lang="de-AT"/>
          </a:p>
        </p:txBody>
      </p:sp>
      <p:sp>
        <p:nvSpPr>
          <p:cNvPr id="3" name="Datumsplatzhalter 2"/>
          <p:cNvSpPr>
            <a:spLocks noGrp="1"/>
          </p:cNvSpPr>
          <p:nvPr>
            <p:ph type="dt" idx="1"/>
          </p:nvPr>
        </p:nvSpPr>
        <p:spPr>
          <a:xfrm>
            <a:off x="4021139" y="1"/>
            <a:ext cx="3076575" cy="512763"/>
          </a:xfrm>
          <a:prstGeom prst="rect">
            <a:avLst/>
          </a:prstGeom>
        </p:spPr>
        <p:txBody>
          <a:bodyPr vert="horz" lIns="91141" tIns="45571" rIns="91141" bIns="45571" rtlCol="0"/>
          <a:lstStyle>
            <a:lvl1pPr algn="r" eaLnBrk="0" hangingPunct="0">
              <a:defRPr sz="1200">
                <a:latin typeface="Arial" panose="020B0604020202020204" pitchFamily="34" charset="0"/>
                <a:cs typeface="+mn-cs"/>
              </a:defRPr>
            </a:lvl1pPr>
          </a:lstStyle>
          <a:p>
            <a:pPr>
              <a:defRPr/>
            </a:pPr>
            <a:fld id="{E01D00A2-D9E4-4BCD-8ABE-5DD8C11E245B}" type="datetimeFigureOut">
              <a:rPr lang="de-AT"/>
              <a:pPr>
                <a:defRPr/>
              </a:pPr>
              <a:t>24.04.2019</a:t>
            </a:fld>
            <a:endParaRPr lang="de-AT"/>
          </a:p>
        </p:txBody>
      </p:sp>
      <p:sp>
        <p:nvSpPr>
          <p:cNvPr id="4" name="Folienbildplatzhalter 3"/>
          <p:cNvSpPr>
            <a:spLocks noGrp="1" noRot="1" noChangeAspect="1"/>
          </p:cNvSpPr>
          <p:nvPr>
            <p:ph type="sldImg" idx="2"/>
          </p:nvPr>
        </p:nvSpPr>
        <p:spPr>
          <a:xfrm>
            <a:off x="1246188" y="1279525"/>
            <a:ext cx="4606925" cy="3454400"/>
          </a:xfrm>
          <a:prstGeom prst="rect">
            <a:avLst/>
          </a:prstGeom>
          <a:noFill/>
          <a:ln w="12700">
            <a:solidFill>
              <a:prstClr val="black"/>
            </a:solidFill>
          </a:ln>
        </p:spPr>
        <p:txBody>
          <a:bodyPr vert="horz" lIns="91141" tIns="45571" rIns="91141" bIns="45571" rtlCol="0" anchor="ctr"/>
          <a:lstStyle/>
          <a:p>
            <a:pPr lvl="0"/>
            <a:endParaRPr lang="de-AT" noProof="0"/>
          </a:p>
        </p:txBody>
      </p:sp>
      <p:sp>
        <p:nvSpPr>
          <p:cNvPr id="5" name="Notizenplatzhalter 4"/>
          <p:cNvSpPr>
            <a:spLocks noGrp="1"/>
          </p:cNvSpPr>
          <p:nvPr>
            <p:ph type="body" sz="quarter" idx="3"/>
          </p:nvPr>
        </p:nvSpPr>
        <p:spPr>
          <a:xfrm>
            <a:off x="709613" y="4926013"/>
            <a:ext cx="5680075" cy="4029075"/>
          </a:xfrm>
          <a:prstGeom prst="rect">
            <a:avLst/>
          </a:prstGeom>
        </p:spPr>
        <p:txBody>
          <a:bodyPr vert="horz" lIns="91141" tIns="45571" rIns="91141" bIns="45571" rtlCol="0"/>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de-AT" noProof="0"/>
          </a:p>
        </p:txBody>
      </p:sp>
      <p:sp>
        <p:nvSpPr>
          <p:cNvPr id="6" name="Fußzeilenplatzhalter 5"/>
          <p:cNvSpPr>
            <a:spLocks noGrp="1"/>
          </p:cNvSpPr>
          <p:nvPr>
            <p:ph type="ftr" sz="quarter" idx="4"/>
          </p:nvPr>
        </p:nvSpPr>
        <p:spPr>
          <a:xfrm>
            <a:off x="0" y="9721851"/>
            <a:ext cx="3076575" cy="512763"/>
          </a:xfrm>
          <a:prstGeom prst="rect">
            <a:avLst/>
          </a:prstGeom>
        </p:spPr>
        <p:txBody>
          <a:bodyPr vert="horz" lIns="91141" tIns="45571" rIns="91141" bIns="45571" rtlCol="0" anchor="b"/>
          <a:lstStyle>
            <a:lvl1pPr algn="l" eaLnBrk="0" hangingPunct="0">
              <a:defRPr sz="1200">
                <a:latin typeface="Arial" panose="020B0604020202020204" pitchFamily="34" charset="0"/>
                <a:cs typeface="+mn-cs"/>
              </a:defRPr>
            </a:lvl1pPr>
          </a:lstStyle>
          <a:p>
            <a:pPr>
              <a:defRPr/>
            </a:pPr>
            <a:endParaRPr lang="de-AT"/>
          </a:p>
        </p:txBody>
      </p:sp>
      <p:sp>
        <p:nvSpPr>
          <p:cNvPr id="7" name="Foliennummernplatzhalter 6"/>
          <p:cNvSpPr>
            <a:spLocks noGrp="1"/>
          </p:cNvSpPr>
          <p:nvPr>
            <p:ph type="sldNum" sz="quarter" idx="5"/>
          </p:nvPr>
        </p:nvSpPr>
        <p:spPr>
          <a:xfrm>
            <a:off x="4021139" y="9721851"/>
            <a:ext cx="3076575" cy="512763"/>
          </a:xfrm>
          <a:prstGeom prst="rect">
            <a:avLst/>
          </a:prstGeom>
        </p:spPr>
        <p:txBody>
          <a:bodyPr vert="horz" lIns="91141" tIns="45571" rIns="91141" bIns="45571" rtlCol="0" anchor="b"/>
          <a:lstStyle>
            <a:lvl1pPr algn="r" eaLnBrk="0" hangingPunct="0">
              <a:defRPr sz="1200">
                <a:latin typeface="Arial" panose="020B0604020202020204" pitchFamily="34" charset="0"/>
                <a:cs typeface="+mn-cs"/>
              </a:defRPr>
            </a:lvl1pPr>
          </a:lstStyle>
          <a:p>
            <a:pPr>
              <a:defRPr/>
            </a:pPr>
            <a:fld id="{8B118EF8-3020-4C13-8DCE-3CC5FAB5E9F0}" type="slidenum">
              <a:rPr lang="de-AT"/>
              <a:pPr>
                <a:defRPr/>
              </a:pPr>
              <a:t>‹Nr.›</a:t>
            </a:fld>
            <a:endParaRPr lang="de-AT"/>
          </a:p>
        </p:txBody>
      </p:sp>
    </p:spTree>
    <p:extLst>
      <p:ext uri="{BB962C8B-B14F-4D97-AF65-F5344CB8AC3E}">
        <p14:creationId xmlns:p14="http://schemas.microsoft.com/office/powerpoint/2010/main" val="30610353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6A78AB5D-58EE-40A6-BC57-0C896574C996}" type="slidenum">
              <a:rPr lang="de-AT" smtClean="0"/>
              <a:t>2</a:t>
            </a:fld>
            <a:endParaRPr lang="de-AT"/>
          </a:p>
        </p:txBody>
      </p:sp>
      <p:sp>
        <p:nvSpPr>
          <p:cNvPr id="5" name="Fußzeilenplatzhalter 4"/>
          <p:cNvSpPr>
            <a:spLocks noGrp="1"/>
          </p:cNvSpPr>
          <p:nvPr>
            <p:ph type="ftr" sz="quarter" idx="11"/>
          </p:nvPr>
        </p:nvSpPr>
        <p:spPr/>
        <p:txBody>
          <a:bodyPr/>
          <a:lstStyle/>
          <a:p>
            <a:r>
              <a:rPr lang="de-AT" smtClean="0"/>
              <a:t>Zentrum polis</a:t>
            </a:r>
            <a:endParaRPr lang="de-AT"/>
          </a:p>
        </p:txBody>
      </p:sp>
    </p:spTree>
    <p:extLst>
      <p:ext uri="{BB962C8B-B14F-4D97-AF65-F5344CB8AC3E}">
        <p14:creationId xmlns:p14="http://schemas.microsoft.com/office/powerpoint/2010/main" val="2549928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6A78AB5D-58EE-40A6-BC57-0C896574C996}" type="slidenum">
              <a:rPr lang="de-AT" smtClean="0"/>
              <a:t>3</a:t>
            </a:fld>
            <a:endParaRPr lang="de-AT"/>
          </a:p>
        </p:txBody>
      </p:sp>
      <p:sp>
        <p:nvSpPr>
          <p:cNvPr id="5" name="Fußzeilenplatzhalter 4"/>
          <p:cNvSpPr>
            <a:spLocks noGrp="1"/>
          </p:cNvSpPr>
          <p:nvPr>
            <p:ph type="ftr" sz="quarter" idx="11"/>
          </p:nvPr>
        </p:nvSpPr>
        <p:spPr/>
        <p:txBody>
          <a:bodyPr/>
          <a:lstStyle/>
          <a:p>
            <a:r>
              <a:rPr lang="de-AT" smtClean="0"/>
              <a:t>Zentrum polis</a:t>
            </a:r>
            <a:endParaRPr lang="de-AT"/>
          </a:p>
        </p:txBody>
      </p:sp>
    </p:spTree>
    <p:extLst>
      <p:ext uri="{BB962C8B-B14F-4D97-AF65-F5344CB8AC3E}">
        <p14:creationId xmlns:p14="http://schemas.microsoft.com/office/powerpoint/2010/main" val="1164689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6A78AB5D-58EE-40A6-BC57-0C896574C996}" type="slidenum">
              <a:rPr lang="de-AT" smtClean="0"/>
              <a:t>4</a:t>
            </a:fld>
            <a:endParaRPr lang="de-AT"/>
          </a:p>
        </p:txBody>
      </p:sp>
      <p:sp>
        <p:nvSpPr>
          <p:cNvPr id="5" name="Fußzeilenplatzhalter 4"/>
          <p:cNvSpPr>
            <a:spLocks noGrp="1"/>
          </p:cNvSpPr>
          <p:nvPr>
            <p:ph type="ftr" sz="quarter" idx="11"/>
          </p:nvPr>
        </p:nvSpPr>
        <p:spPr/>
        <p:txBody>
          <a:bodyPr/>
          <a:lstStyle/>
          <a:p>
            <a:r>
              <a:rPr lang="de-AT" smtClean="0"/>
              <a:t>Zentrum polis</a:t>
            </a:r>
            <a:endParaRPr lang="de-AT"/>
          </a:p>
        </p:txBody>
      </p:sp>
    </p:spTree>
    <p:extLst>
      <p:ext uri="{BB962C8B-B14F-4D97-AF65-F5344CB8AC3E}">
        <p14:creationId xmlns:p14="http://schemas.microsoft.com/office/powerpoint/2010/main" val="6107979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6A78AB5D-58EE-40A6-BC57-0C896574C996}" type="slidenum">
              <a:rPr lang="de-AT" smtClean="0"/>
              <a:t>5</a:t>
            </a:fld>
            <a:endParaRPr lang="de-AT"/>
          </a:p>
        </p:txBody>
      </p:sp>
      <p:sp>
        <p:nvSpPr>
          <p:cNvPr id="5" name="Fußzeilenplatzhalter 4"/>
          <p:cNvSpPr>
            <a:spLocks noGrp="1"/>
          </p:cNvSpPr>
          <p:nvPr>
            <p:ph type="ftr" sz="quarter" idx="11"/>
          </p:nvPr>
        </p:nvSpPr>
        <p:spPr/>
        <p:txBody>
          <a:bodyPr/>
          <a:lstStyle/>
          <a:p>
            <a:r>
              <a:rPr lang="de-AT" smtClean="0"/>
              <a:t>Zentrum polis</a:t>
            </a:r>
            <a:endParaRPr lang="de-AT"/>
          </a:p>
        </p:txBody>
      </p:sp>
    </p:spTree>
    <p:extLst>
      <p:ext uri="{BB962C8B-B14F-4D97-AF65-F5344CB8AC3E}">
        <p14:creationId xmlns:p14="http://schemas.microsoft.com/office/powerpoint/2010/main" val="2824230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6A78AB5D-58EE-40A6-BC57-0C896574C996}" type="slidenum">
              <a:rPr lang="de-AT" smtClean="0"/>
              <a:t>6</a:t>
            </a:fld>
            <a:endParaRPr lang="de-AT"/>
          </a:p>
        </p:txBody>
      </p:sp>
      <p:sp>
        <p:nvSpPr>
          <p:cNvPr id="5" name="Fußzeilenplatzhalter 4"/>
          <p:cNvSpPr>
            <a:spLocks noGrp="1"/>
          </p:cNvSpPr>
          <p:nvPr>
            <p:ph type="ftr" sz="quarter" idx="11"/>
          </p:nvPr>
        </p:nvSpPr>
        <p:spPr/>
        <p:txBody>
          <a:bodyPr/>
          <a:lstStyle/>
          <a:p>
            <a:r>
              <a:rPr lang="de-AT" smtClean="0"/>
              <a:t>Zentrum polis</a:t>
            </a:r>
            <a:endParaRPr lang="de-AT"/>
          </a:p>
        </p:txBody>
      </p:sp>
    </p:spTree>
    <p:extLst>
      <p:ext uri="{BB962C8B-B14F-4D97-AF65-F5344CB8AC3E}">
        <p14:creationId xmlns:p14="http://schemas.microsoft.com/office/powerpoint/2010/main" val="670111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6A78AB5D-58EE-40A6-BC57-0C896574C996}" type="slidenum">
              <a:rPr lang="de-AT" smtClean="0"/>
              <a:t>7</a:t>
            </a:fld>
            <a:endParaRPr lang="de-AT"/>
          </a:p>
        </p:txBody>
      </p:sp>
      <p:sp>
        <p:nvSpPr>
          <p:cNvPr id="5" name="Fußzeilenplatzhalter 4"/>
          <p:cNvSpPr>
            <a:spLocks noGrp="1"/>
          </p:cNvSpPr>
          <p:nvPr>
            <p:ph type="ftr" sz="quarter" idx="11"/>
          </p:nvPr>
        </p:nvSpPr>
        <p:spPr/>
        <p:txBody>
          <a:bodyPr/>
          <a:lstStyle/>
          <a:p>
            <a:r>
              <a:rPr lang="de-AT" smtClean="0"/>
              <a:t>Zentrum polis</a:t>
            </a:r>
            <a:endParaRPr lang="de-AT"/>
          </a:p>
        </p:txBody>
      </p:sp>
    </p:spTree>
    <p:extLst>
      <p:ext uri="{BB962C8B-B14F-4D97-AF65-F5344CB8AC3E}">
        <p14:creationId xmlns:p14="http://schemas.microsoft.com/office/powerpoint/2010/main" val="3699894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6A78AB5D-58EE-40A6-BC57-0C896574C996}" type="slidenum">
              <a:rPr lang="de-AT" smtClean="0"/>
              <a:t>8</a:t>
            </a:fld>
            <a:endParaRPr lang="de-AT"/>
          </a:p>
        </p:txBody>
      </p:sp>
      <p:sp>
        <p:nvSpPr>
          <p:cNvPr id="5" name="Fußzeilenplatzhalter 4"/>
          <p:cNvSpPr>
            <a:spLocks noGrp="1"/>
          </p:cNvSpPr>
          <p:nvPr>
            <p:ph type="ftr" sz="quarter" idx="11"/>
          </p:nvPr>
        </p:nvSpPr>
        <p:spPr/>
        <p:txBody>
          <a:bodyPr/>
          <a:lstStyle/>
          <a:p>
            <a:r>
              <a:rPr lang="de-AT" smtClean="0"/>
              <a:t>Zentrum polis</a:t>
            </a:r>
            <a:endParaRPr lang="de-AT"/>
          </a:p>
        </p:txBody>
      </p:sp>
    </p:spTree>
    <p:extLst>
      <p:ext uri="{BB962C8B-B14F-4D97-AF65-F5344CB8AC3E}">
        <p14:creationId xmlns:p14="http://schemas.microsoft.com/office/powerpoint/2010/main" val="3065507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6A78AB5D-58EE-40A6-BC57-0C896574C996}" type="slidenum">
              <a:rPr lang="de-AT" smtClean="0"/>
              <a:t>9</a:t>
            </a:fld>
            <a:endParaRPr lang="de-AT"/>
          </a:p>
        </p:txBody>
      </p:sp>
      <p:sp>
        <p:nvSpPr>
          <p:cNvPr id="5" name="Fußzeilenplatzhalter 4"/>
          <p:cNvSpPr>
            <a:spLocks noGrp="1"/>
          </p:cNvSpPr>
          <p:nvPr>
            <p:ph type="ftr" sz="quarter" idx="11"/>
          </p:nvPr>
        </p:nvSpPr>
        <p:spPr/>
        <p:txBody>
          <a:bodyPr/>
          <a:lstStyle/>
          <a:p>
            <a:r>
              <a:rPr lang="de-AT" smtClean="0"/>
              <a:t>Zentrum polis</a:t>
            </a:r>
            <a:endParaRPr lang="de-AT"/>
          </a:p>
        </p:txBody>
      </p:sp>
    </p:spTree>
    <p:extLst>
      <p:ext uri="{BB962C8B-B14F-4D97-AF65-F5344CB8AC3E}">
        <p14:creationId xmlns:p14="http://schemas.microsoft.com/office/powerpoint/2010/main" val="232598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fld id="{6A78AB5D-58EE-40A6-BC57-0C896574C996}" type="slidenum">
              <a:rPr lang="de-AT" smtClean="0"/>
              <a:t>10</a:t>
            </a:fld>
            <a:endParaRPr lang="de-AT"/>
          </a:p>
        </p:txBody>
      </p:sp>
      <p:sp>
        <p:nvSpPr>
          <p:cNvPr id="5" name="Fußzeilenplatzhalter 4"/>
          <p:cNvSpPr>
            <a:spLocks noGrp="1"/>
          </p:cNvSpPr>
          <p:nvPr>
            <p:ph type="ftr" sz="quarter" idx="11"/>
          </p:nvPr>
        </p:nvSpPr>
        <p:spPr/>
        <p:txBody>
          <a:bodyPr/>
          <a:lstStyle/>
          <a:p>
            <a:r>
              <a:rPr lang="de-AT" smtClean="0"/>
              <a:t>Zentrum polis</a:t>
            </a:r>
            <a:endParaRPr lang="de-AT"/>
          </a:p>
        </p:txBody>
      </p:sp>
    </p:spTree>
    <p:extLst>
      <p:ext uri="{BB962C8B-B14F-4D97-AF65-F5344CB8AC3E}">
        <p14:creationId xmlns:p14="http://schemas.microsoft.com/office/powerpoint/2010/main" val="956379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143000" y="1122363"/>
            <a:ext cx="6858000" cy="2387600"/>
          </a:xfrm>
        </p:spPr>
        <p:txBody>
          <a:bodyPr anchor="b"/>
          <a:lstStyle>
            <a:lvl1pPr algn="ctr">
              <a:defRPr sz="6000"/>
            </a:lvl1pPr>
          </a:lstStyle>
          <a:p>
            <a:r>
              <a:rPr lang="de-DE" smtClean="0"/>
              <a:t>Titelmasterformat durch Klicken bearbeiten</a:t>
            </a:r>
            <a:endParaRPr lang="de-AT"/>
          </a:p>
        </p:txBody>
      </p:sp>
      <p:sp>
        <p:nvSpPr>
          <p:cNvPr id="3" name="Untertitel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smtClean="0"/>
              <a:t>Formatvorlage des Untertitelmasters durch Klicken bearbeiten</a:t>
            </a:r>
            <a:endParaRPr lang="de-A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23888" y="1709738"/>
            <a:ext cx="7886700" cy="2852737"/>
          </a:xfrm>
        </p:spPr>
        <p:txBody>
          <a:bodyPr anchor="b"/>
          <a:lstStyle>
            <a:lvl1pPr>
              <a:defRPr sz="6000"/>
            </a:lvl1pPr>
          </a:lstStyle>
          <a:p>
            <a:r>
              <a:rPr lang="de-DE" smtClean="0"/>
              <a:t>Titelmasterformat durch Klicken bearbeiten</a:t>
            </a:r>
            <a:endParaRPr lang="de-AT"/>
          </a:p>
        </p:txBody>
      </p:sp>
      <p:sp>
        <p:nvSpPr>
          <p:cNvPr id="3" name="Textplatzhalt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de-DE" smtClean="0"/>
              <a:t>Textmasterformat bearbeiten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sz="half" idx="1"/>
          </p:nvPr>
        </p:nvSpPr>
        <p:spPr>
          <a:xfrm>
            <a:off x="457200" y="1600200"/>
            <a:ext cx="4038600" cy="39893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4648200" y="1600200"/>
            <a:ext cx="4038600" cy="39893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630238" y="365125"/>
            <a:ext cx="7886700" cy="1325563"/>
          </a:xfrm>
        </p:spPr>
        <p:txBody>
          <a:bodyPr/>
          <a:lstStyle/>
          <a:p>
            <a:r>
              <a:rPr lang="de-DE" smtClean="0"/>
              <a:t>Titelmasterformat durch Klicken bearbeiten</a:t>
            </a:r>
            <a:endParaRPr lang="de-AT"/>
          </a:p>
        </p:txBody>
      </p:sp>
      <p:sp>
        <p:nvSpPr>
          <p:cNvPr id="3" name="Textplatzhalt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630238" y="2505075"/>
            <a:ext cx="3868737"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Textplatzhalt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29150" y="2505075"/>
            <a:ext cx="3887788"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30238" y="457200"/>
            <a:ext cx="2949575" cy="1600200"/>
          </a:xfrm>
        </p:spPr>
        <p:txBody>
          <a:bodyPr anchor="b"/>
          <a:lstStyle>
            <a:lvl1pPr>
              <a:defRPr sz="3200"/>
            </a:lvl1pPr>
          </a:lstStyle>
          <a:p>
            <a:r>
              <a:rPr lang="de-DE" smtClean="0"/>
              <a:t>Titelmasterformat durch Klicken bearbeiten</a:t>
            </a:r>
            <a:endParaRPr lang="de-AT"/>
          </a:p>
        </p:txBody>
      </p:sp>
      <p:sp>
        <p:nvSpPr>
          <p:cNvPr id="3" name="Inhaltsplatzhalt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Textplatzhalt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30238" y="457200"/>
            <a:ext cx="2949575" cy="1600200"/>
          </a:xfrm>
        </p:spPr>
        <p:txBody>
          <a:bodyPr anchor="b"/>
          <a:lstStyle>
            <a:lvl1pPr>
              <a:defRPr sz="3200"/>
            </a:lvl1pPr>
          </a:lstStyle>
          <a:p>
            <a:r>
              <a:rPr lang="de-DE" smtClean="0"/>
              <a:t>Titelmasterformat durch Klicken bearbeiten</a:t>
            </a:r>
            <a:endParaRPr lang="de-AT"/>
          </a:p>
        </p:txBody>
      </p:sp>
      <p:sp>
        <p:nvSpPr>
          <p:cNvPr id="3" name="Bildplatzhalt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AT" noProof="0" smtClean="0"/>
          </a:p>
        </p:txBody>
      </p:sp>
      <p:sp>
        <p:nvSpPr>
          <p:cNvPr id="4" name="Textplatzhalt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314950"/>
          </a:xfrm>
        </p:spPr>
        <p:txBody>
          <a:bodyPr vert="eaVert"/>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457200" y="274638"/>
            <a:ext cx="6019800" cy="5314950"/>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p>
            <a:r>
              <a:rPr lang="de-DE" dirty="0" smtClean="0"/>
              <a:t>Titelmasterformat durch Klicken bearbeiten</a:t>
            </a:r>
            <a:endParaRPr lang="de-AT" dirty="0"/>
          </a:p>
        </p:txBody>
      </p:sp>
      <p:sp>
        <p:nvSpPr>
          <p:cNvPr id="3" name="Textplatzhalter 2"/>
          <p:cNvSpPr>
            <a:spLocks noGrp="1"/>
          </p:cNvSpPr>
          <p:nvPr>
            <p:ph type="body" sz="half" idx="1"/>
          </p:nvPr>
        </p:nvSpPr>
        <p:spPr>
          <a:xfrm>
            <a:off x="457200" y="1600200"/>
            <a:ext cx="4038600" cy="39893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4648200" y="1600200"/>
            <a:ext cx="4038600" cy="3989388"/>
          </a:xfrm>
        </p:spPr>
        <p:txBody>
          <a:bodyPr/>
          <a:lstStyle/>
          <a:p>
            <a:pPr lvl="0"/>
            <a:r>
              <a:rPr lang="de-DE" dirty="0" smtClean="0"/>
              <a:t>Textmasterformat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AT"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el, Text und 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p>
            <a:r>
              <a:rPr lang="de-DE" smtClean="0"/>
              <a:t>Titelmasterformat durch Klicken bearbeiten</a:t>
            </a:r>
            <a:endParaRPr lang="de-AT"/>
          </a:p>
        </p:txBody>
      </p:sp>
      <p:sp>
        <p:nvSpPr>
          <p:cNvPr id="3" name="Textplatzhalter 2"/>
          <p:cNvSpPr>
            <a:spLocks noGrp="1"/>
          </p:cNvSpPr>
          <p:nvPr>
            <p:ph type="body" sz="half" idx="1"/>
          </p:nvPr>
        </p:nvSpPr>
        <p:spPr>
          <a:xfrm>
            <a:off x="457200" y="1600200"/>
            <a:ext cx="4038600" cy="39893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quarter" idx="2"/>
          </p:nvPr>
        </p:nvSpPr>
        <p:spPr>
          <a:xfrm>
            <a:off x="4648200" y="1600200"/>
            <a:ext cx="4038600" cy="191770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Inhaltsplatzhalter 4"/>
          <p:cNvSpPr>
            <a:spLocks noGrp="1"/>
          </p:cNvSpPr>
          <p:nvPr>
            <p:ph sz="quarter" idx="3"/>
          </p:nvPr>
        </p:nvSpPr>
        <p:spPr>
          <a:xfrm>
            <a:off x="4648200" y="3670300"/>
            <a:ext cx="4038600" cy="1919288"/>
          </a:xfrm>
        </p:spPr>
        <p:txBody>
          <a:bodyPr/>
          <a:lstStyle/>
          <a:p>
            <a:pPr lvl="0"/>
            <a:r>
              <a:rPr lang="de-DE" dirty="0" smtClean="0"/>
              <a:t>Textmasterformat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AT"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altLang="de-DE" smtClean="0"/>
              <a:t>Titelmasterformat durch Klicken bearbeiten</a:t>
            </a:r>
          </a:p>
        </p:txBody>
      </p:sp>
      <p:sp>
        <p:nvSpPr>
          <p:cNvPr id="1027" name="Rectangle 3"/>
          <p:cNvSpPr>
            <a:spLocks noGrp="1" noChangeArrowheads="1"/>
          </p:cNvSpPr>
          <p:nvPr>
            <p:ph type="body" idx="1"/>
          </p:nvPr>
        </p:nvSpPr>
        <p:spPr bwMode="auto">
          <a:xfrm>
            <a:off x="457200" y="1600200"/>
            <a:ext cx="8229600" cy="39893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altLang="de-DE" smtClean="0"/>
              <a:t>Textmasterformate durch Klicken bearbeiten</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sp>
        <p:nvSpPr>
          <p:cNvPr id="1031" name="Rectangle 7"/>
          <p:cNvSpPr>
            <a:spLocks noChangeArrowheads="1"/>
          </p:cNvSpPr>
          <p:nvPr userDrawn="1"/>
        </p:nvSpPr>
        <p:spPr bwMode="auto">
          <a:xfrm>
            <a:off x="1393509" y="6237312"/>
            <a:ext cx="5257378" cy="360363"/>
          </a:xfrm>
          <a:prstGeom prst="rect">
            <a:avLst/>
          </a:prstGeom>
          <a:noFill/>
          <a:ln>
            <a:noFill/>
          </a:ln>
          <a:effectLst/>
          <a:extLst/>
        </p:spPr>
        <p:txBody>
          <a:bodyPr/>
          <a:lstStyle>
            <a:lvl1pPr algn="ctr">
              <a:spcBef>
                <a:spcPct val="20000"/>
              </a:spcBef>
              <a:defRPr sz="900" i="1">
                <a:solidFill>
                  <a:schemeClr val="tx1"/>
                </a:solidFill>
                <a:latin typeface="Arial" panose="020B0604020202020204" pitchFamily="34" charset="0"/>
              </a:defRPr>
            </a:lvl1pPr>
            <a:lvl2pPr algn="ctr">
              <a:spcBef>
                <a:spcPct val="20000"/>
              </a:spcBef>
              <a:defRPr sz="2800">
                <a:solidFill>
                  <a:schemeClr val="tx1"/>
                </a:solidFill>
                <a:latin typeface="Arial" panose="020B0604020202020204" pitchFamily="34" charset="0"/>
              </a:defRPr>
            </a:lvl2pPr>
            <a:lvl3pPr algn="ctr">
              <a:spcBef>
                <a:spcPct val="20000"/>
              </a:spcBef>
              <a:defRPr sz="2400">
                <a:solidFill>
                  <a:schemeClr val="tx1"/>
                </a:solidFill>
                <a:latin typeface="Arial" panose="020B0604020202020204" pitchFamily="34" charset="0"/>
              </a:defRPr>
            </a:lvl3pPr>
            <a:lvl4pPr algn="ctr">
              <a:spcBef>
                <a:spcPct val="20000"/>
              </a:spcBef>
              <a:defRPr sz="2000">
                <a:solidFill>
                  <a:schemeClr val="tx1"/>
                </a:solidFill>
                <a:latin typeface="Arial" panose="020B0604020202020204" pitchFamily="34" charset="0"/>
              </a:defRPr>
            </a:lvl4pPr>
            <a:lvl5pPr algn="ctr">
              <a:spcBef>
                <a:spcPct val="20000"/>
              </a:spcBef>
              <a:defRPr sz="2000">
                <a:solidFill>
                  <a:schemeClr val="tx1"/>
                </a:solidFill>
                <a:latin typeface="Arial" panose="020B0604020202020204" pitchFamily="34" charset="0"/>
              </a:defRPr>
            </a:lvl5pPr>
            <a:lvl6pPr algn="ctr" fontAlgn="base">
              <a:spcBef>
                <a:spcPct val="20000"/>
              </a:spcBef>
              <a:spcAft>
                <a:spcPct val="0"/>
              </a:spcAft>
              <a:defRPr sz="2000">
                <a:solidFill>
                  <a:schemeClr val="tx1"/>
                </a:solidFill>
                <a:latin typeface="Arial" panose="020B0604020202020204" pitchFamily="34" charset="0"/>
              </a:defRPr>
            </a:lvl6pPr>
            <a:lvl7pPr algn="ctr" fontAlgn="base">
              <a:spcBef>
                <a:spcPct val="20000"/>
              </a:spcBef>
              <a:spcAft>
                <a:spcPct val="0"/>
              </a:spcAft>
              <a:defRPr sz="2000">
                <a:solidFill>
                  <a:schemeClr val="tx1"/>
                </a:solidFill>
                <a:latin typeface="Arial" panose="020B0604020202020204" pitchFamily="34" charset="0"/>
              </a:defRPr>
            </a:lvl7pPr>
            <a:lvl8pPr algn="ctr" fontAlgn="base">
              <a:spcBef>
                <a:spcPct val="20000"/>
              </a:spcBef>
              <a:spcAft>
                <a:spcPct val="0"/>
              </a:spcAft>
              <a:defRPr sz="2000">
                <a:solidFill>
                  <a:schemeClr val="tx1"/>
                </a:solidFill>
                <a:latin typeface="Arial" panose="020B0604020202020204" pitchFamily="34" charset="0"/>
              </a:defRPr>
            </a:lvl8pPr>
            <a:lvl9pPr algn="ctr" fontAlgn="base">
              <a:spcBef>
                <a:spcPct val="20000"/>
              </a:spcBef>
              <a:spcAft>
                <a:spcPct val="0"/>
              </a:spcAft>
              <a:defRPr sz="2000">
                <a:solidFill>
                  <a:schemeClr val="tx1"/>
                </a:solidFill>
                <a:latin typeface="Arial" panose="020B0604020202020204" pitchFamily="34" charset="0"/>
              </a:defRPr>
            </a:lvl9pPr>
          </a:lstStyle>
          <a:p>
            <a:pPr>
              <a:defRPr/>
            </a:pPr>
            <a:r>
              <a:rPr lang="de-DE" dirty="0" smtClean="0">
                <a:cs typeface="+mn-cs"/>
              </a:rPr>
              <a:t>Zentrum </a:t>
            </a:r>
            <a:r>
              <a:rPr lang="de-DE" dirty="0" err="1" smtClean="0">
                <a:cs typeface="+mn-cs"/>
              </a:rPr>
              <a:t>polis</a:t>
            </a:r>
            <a:r>
              <a:rPr lang="de-DE" dirty="0" smtClean="0">
                <a:cs typeface="+mn-cs"/>
              </a:rPr>
              <a:t> arbeitet im Auftrag des Bundesministeriums für Bildung, Wissenschaft und Forschung </a:t>
            </a:r>
          </a:p>
          <a:p>
            <a:pPr>
              <a:defRPr/>
            </a:pPr>
            <a:r>
              <a:rPr lang="de-DE" dirty="0" smtClean="0">
                <a:cs typeface="+mn-cs"/>
              </a:rPr>
              <a:t>Projektträger: Ludwig Boltzmann Institut für Menschenrechte-Forschungsverein</a:t>
            </a:r>
          </a:p>
        </p:txBody>
      </p:sp>
      <p:sp>
        <p:nvSpPr>
          <p:cNvPr id="2053" name="Line 9"/>
          <p:cNvSpPr>
            <a:spLocks noChangeShapeType="1"/>
          </p:cNvSpPr>
          <p:nvPr userDrawn="1"/>
        </p:nvSpPr>
        <p:spPr bwMode="auto">
          <a:xfrm>
            <a:off x="0" y="6021388"/>
            <a:ext cx="9144000" cy="0"/>
          </a:xfrm>
          <a:prstGeom prst="line">
            <a:avLst/>
          </a:prstGeom>
          <a:noFill/>
          <a:ln w="9525">
            <a:solidFill>
              <a:schemeClr val="tx1"/>
            </a:solidFill>
            <a:round/>
            <a:headEnd/>
            <a:tailEnd/>
          </a:ln>
          <a:effectLst/>
          <a:extLst/>
        </p:spPr>
        <p:txBody>
          <a:bodyPr/>
          <a:lstStyle/>
          <a:p>
            <a:pPr eaLnBrk="0" hangingPunct="0">
              <a:defRPr/>
            </a:pPr>
            <a:endParaRPr lang="de-AT">
              <a:latin typeface="Arial" panose="020B0604020202020204" pitchFamily="34" charset="0"/>
              <a:cs typeface="+mn-cs"/>
            </a:endParaRPr>
          </a:p>
        </p:txBody>
      </p:sp>
      <p:sp>
        <p:nvSpPr>
          <p:cNvPr id="2054" name="Rectangle 10"/>
          <p:cNvSpPr>
            <a:spLocks noChangeArrowheads="1"/>
          </p:cNvSpPr>
          <p:nvPr userDrawn="1"/>
        </p:nvSpPr>
        <p:spPr bwMode="auto">
          <a:xfrm>
            <a:off x="6588224" y="6235700"/>
            <a:ext cx="2401887" cy="479425"/>
          </a:xfrm>
          <a:prstGeom prst="rect">
            <a:avLst/>
          </a:prstGeom>
          <a:noFill/>
          <a:ln>
            <a:noFill/>
          </a:ln>
          <a:effectLs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lnSpc>
                <a:spcPct val="80000"/>
              </a:lnSpc>
              <a:spcBef>
                <a:spcPct val="20000"/>
              </a:spcBef>
              <a:defRPr/>
            </a:pPr>
            <a:r>
              <a:rPr lang="de-DE" altLang="de-DE" sz="1400" b="1" dirty="0" smtClean="0">
                <a:solidFill>
                  <a:srgbClr val="C00000"/>
                </a:solidFill>
                <a:cs typeface="+mn-cs"/>
              </a:rPr>
              <a:t>www.politik-lernen.at</a:t>
            </a:r>
          </a:p>
          <a:p>
            <a:pPr algn="r">
              <a:lnSpc>
                <a:spcPct val="80000"/>
              </a:lnSpc>
              <a:spcBef>
                <a:spcPct val="20000"/>
              </a:spcBef>
              <a:defRPr/>
            </a:pPr>
            <a:r>
              <a:rPr lang="de-DE" altLang="de-DE" sz="1400" b="1" dirty="0" smtClean="0">
                <a:solidFill>
                  <a:srgbClr val="AE1018"/>
                </a:solidFill>
                <a:cs typeface="+mn-cs"/>
              </a:rPr>
              <a:t>twitter.com/</a:t>
            </a:r>
            <a:r>
              <a:rPr lang="de-DE" altLang="de-DE" sz="1400" b="1" dirty="0" err="1" smtClean="0">
                <a:solidFill>
                  <a:srgbClr val="AE1018"/>
                </a:solidFill>
                <a:cs typeface="+mn-cs"/>
              </a:rPr>
              <a:t>Zentrum_polis</a:t>
            </a:r>
            <a:endParaRPr lang="de-DE" altLang="de-DE" sz="1400" dirty="0" smtClean="0">
              <a:cs typeface="+mn-cs"/>
            </a:endParaRPr>
          </a:p>
        </p:txBody>
      </p:sp>
      <p:pic>
        <p:nvPicPr>
          <p:cNvPr id="2" name="Picture 13" descr="polisSZ_web"/>
          <p:cNvPicPr>
            <a:picLocks noChangeAspect="1" noChangeArrowheads="1"/>
          </p:cNvPicPr>
          <p:nvPr userDrawn="1"/>
        </p:nvPicPr>
        <p:blipFill>
          <a:blip r:embed="rId15"/>
          <a:srcRect/>
          <a:stretch>
            <a:fillRect/>
          </a:stretch>
        </p:blipFill>
        <p:spPr bwMode="auto">
          <a:xfrm>
            <a:off x="251520" y="6170612"/>
            <a:ext cx="971550" cy="6096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1" r:id="rId1"/>
    <p:sldLayoutId id="2147483660" r:id="rId2"/>
    <p:sldLayoutId id="2147483659" r:id="rId3"/>
    <p:sldLayoutId id="2147483658" r:id="rId4"/>
    <p:sldLayoutId id="2147483657" r:id="rId5"/>
    <p:sldLayoutId id="2147483656" r:id="rId6"/>
    <p:sldLayoutId id="2147483655" r:id="rId7"/>
    <p:sldLayoutId id="2147483654" r:id="rId8"/>
    <p:sldLayoutId id="2147483653" r:id="rId9"/>
    <p:sldLayoutId id="2147483652" r:id="rId10"/>
    <p:sldLayoutId id="2147483651" r:id="rId11"/>
    <p:sldLayoutId id="2147483650" r:id="rId12"/>
    <p:sldLayoutId id="2147483649" r:id="rId13"/>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lgn="l" eaLnBrk="1" hangingPunct="1"/>
            <a:r>
              <a:rPr lang="de-DE" altLang="de-DE" sz="3600" i="1" dirty="0" err="1" smtClean="0">
                <a:solidFill>
                  <a:srgbClr val="AE1018"/>
                </a:solidFill>
                <a:latin typeface="Tahoma" pitchFamily="34" charset="0"/>
              </a:rPr>
              <a:t>polis</a:t>
            </a:r>
            <a:r>
              <a:rPr lang="de-DE" altLang="de-DE" sz="3600" dirty="0" smtClean="0">
                <a:solidFill>
                  <a:srgbClr val="AE1018"/>
                </a:solidFill>
                <a:latin typeface="Tahoma" pitchFamily="34" charset="0"/>
              </a:rPr>
              <a:t> aktuell 2/2019: </a:t>
            </a:r>
            <a:br>
              <a:rPr lang="de-DE" altLang="de-DE" sz="3600" dirty="0" smtClean="0">
                <a:solidFill>
                  <a:srgbClr val="AE1018"/>
                </a:solidFill>
                <a:latin typeface="Tahoma" pitchFamily="34" charset="0"/>
              </a:rPr>
            </a:br>
            <a:r>
              <a:rPr lang="de-DE" altLang="de-DE" sz="3600" dirty="0" smtClean="0">
                <a:solidFill>
                  <a:srgbClr val="AE1018"/>
                </a:solidFill>
                <a:latin typeface="Tahoma" pitchFamily="34" charset="0"/>
              </a:rPr>
              <a:t>Musik und Menschenrechte</a:t>
            </a:r>
          </a:p>
        </p:txBody>
      </p:sp>
      <p:sp>
        <p:nvSpPr>
          <p:cNvPr id="19459" name="Rectangle 4"/>
          <p:cNvSpPr>
            <a:spLocks noGrp="1" noChangeArrowheads="1"/>
          </p:cNvSpPr>
          <p:nvPr>
            <p:ph type="body" sz="half" idx="2"/>
          </p:nvPr>
        </p:nvSpPr>
        <p:spPr/>
        <p:txBody>
          <a:bodyPr/>
          <a:lstStyle/>
          <a:p>
            <a:pPr eaLnBrk="1" hangingPunct="1"/>
            <a:endParaRPr lang="de-DE" altLang="de-DE" sz="2800" dirty="0" smtClean="0"/>
          </a:p>
          <a:p>
            <a:pPr eaLnBrk="1" hangingPunct="1"/>
            <a:endParaRPr lang="de-DE" altLang="de-DE" sz="2800" dirty="0" smtClean="0"/>
          </a:p>
        </p:txBody>
      </p:sp>
      <p:sp>
        <p:nvSpPr>
          <p:cNvPr id="19460" name="Rectangle 6"/>
          <p:cNvSpPr>
            <a:spLocks noChangeArrowheads="1"/>
          </p:cNvSpPr>
          <p:nvPr/>
        </p:nvSpPr>
        <p:spPr bwMode="auto">
          <a:xfrm>
            <a:off x="4572000" y="1557338"/>
            <a:ext cx="4038600" cy="3989387"/>
          </a:xfrm>
          <a:prstGeom prst="rect">
            <a:avLst/>
          </a:prstGeom>
          <a:noFill/>
          <a:ln w="9525">
            <a:noFill/>
            <a:miter lim="800000"/>
            <a:headEnd/>
            <a:tailEnd/>
          </a:ln>
        </p:spPr>
        <p:txBody>
          <a:bodyPr/>
          <a:lstStyle/>
          <a:p>
            <a:pPr marL="342900" indent="-342900">
              <a:spcBef>
                <a:spcPct val="20000"/>
              </a:spcBef>
              <a:buFontTx/>
              <a:buChar char="•"/>
            </a:pPr>
            <a:endParaRPr lang="de-AT" altLang="de-DE" sz="2800"/>
          </a:p>
        </p:txBody>
      </p:sp>
      <p:pic>
        <p:nvPicPr>
          <p:cNvPr id="3" name="Grafik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1557337"/>
            <a:ext cx="2808312" cy="3970953"/>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eaLnBrk="1" hangingPunct="1">
              <a:lnSpc>
                <a:spcPct val="90000"/>
              </a:lnSpc>
            </a:pPr>
            <a:r>
              <a:rPr lang="de-AT" sz="3200" dirty="0">
                <a:solidFill>
                  <a:srgbClr val="AE1018"/>
                </a:solidFill>
              </a:rPr>
              <a:t>Gibt es ein Recht auf Musik?</a:t>
            </a:r>
            <a:endParaRPr lang="de-DE" altLang="de-DE" sz="3200" dirty="0">
              <a:solidFill>
                <a:srgbClr val="AE1018"/>
              </a:solidFill>
            </a:endParaRPr>
          </a:p>
        </p:txBody>
      </p:sp>
      <p:sp>
        <p:nvSpPr>
          <p:cNvPr id="3" name="Inhaltsplatzhalter 2"/>
          <p:cNvSpPr>
            <a:spLocks noGrp="1"/>
          </p:cNvSpPr>
          <p:nvPr>
            <p:ph idx="1"/>
          </p:nvPr>
        </p:nvSpPr>
        <p:spPr>
          <a:xfrm>
            <a:off x="457200" y="1340768"/>
            <a:ext cx="8229600" cy="4104456"/>
          </a:xfrm>
        </p:spPr>
        <p:txBody>
          <a:bodyPr/>
          <a:lstStyle/>
          <a:p>
            <a:pPr marL="0" indent="0">
              <a:buNone/>
            </a:pPr>
            <a:r>
              <a:rPr lang="de-AT" sz="2400" b="1" baseline="30000" dirty="0" smtClean="0"/>
              <a:t>Das </a:t>
            </a:r>
            <a:r>
              <a:rPr lang="de-AT" sz="2400" b="1" baseline="30000" dirty="0"/>
              <a:t>Recht auf musikalische </a:t>
            </a:r>
            <a:r>
              <a:rPr lang="de-AT" sz="2400" b="1" baseline="30000" dirty="0" smtClean="0"/>
              <a:t>Bildung</a:t>
            </a:r>
          </a:p>
          <a:p>
            <a:endParaRPr lang="de-AT" sz="2400" b="1" baseline="30000" dirty="0"/>
          </a:p>
          <a:p>
            <a:pPr marL="0" indent="0">
              <a:buNone/>
            </a:pPr>
            <a:r>
              <a:rPr lang="de-AT" sz="2400" baseline="30000" dirty="0"/>
              <a:t>Das Recht auf </a:t>
            </a:r>
            <a:r>
              <a:rPr lang="de-AT" sz="2400" baseline="30000" dirty="0" smtClean="0"/>
              <a:t>Bildung gehört zu den =&gt; </a:t>
            </a:r>
            <a:r>
              <a:rPr lang="de-AT" sz="2400" b="1" baseline="30000" dirty="0" smtClean="0"/>
              <a:t>„</a:t>
            </a:r>
            <a:r>
              <a:rPr lang="de-AT" sz="2400" b="1" baseline="30000" dirty="0"/>
              <a:t>wirtschaftlichen, sozialen und kulturellen Rechten“</a:t>
            </a:r>
            <a:r>
              <a:rPr lang="de-AT" sz="2400" baseline="30000" dirty="0"/>
              <a:t>, die auch als </a:t>
            </a:r>
            <a:r>
              <a:rPr lang="de-AT" sz="2400" baseline="30000" dirty="0" smtClean="0"/>
              <a:t>=&gt; </a:t>
            </a:r>
            <a:r>
              <a:rPr lang="de-AT" sz="2400" b="1" baseline="30000" dirty="0" smtClean="0"/>
              <a:t>Anspruchsrechte</a:t>
            </a:r>
            <a:r>
              <a:rPr lang="de-AT" sz="2400" baseline="30000" dirty="0" smtClean="0"/>
              <a:t> </a:t>
            </a:r>
            <a:r>
              <a:rPr lang="de-AT" sz="2400" baseline="30000" dirty="0"/>
              <a:t>bezeichnet werden. </a:t>
            </a:r>
            <a:endParaRPr lang="de-AT" sz="2400" baseline="30000" dirty="0" smtClean="0"/>
          </a:p>
          <a:p>
            <a:pPr marL="0" indent="0">
              <a:buNone/>
            </a:pPr>
            <a:r>
              <a:rPr lang="de-AT" sz="2400" baseline="30000" dirty="0" smtClean="0"/>
              <a:t>Recht </a:t>
            </a:r>
            <a:r>
              <a:rPr lang="de-AT" sz="2400" baseline="30000" dirty="0"/>
              <a:t>auf Bildung umfasst </a:t>
            </a:r>
            <a:r>
              <a:rPr lang="de-AT" sz="2400" baseline="30000" dirty="0" smtClean="0"/>
              <a:t>=&gt; </a:t>
            </a:r>
            <a:r>
              <a:rPr lang="de-AT" sz="2400" b="1" baseline="30000" dirty="0" smtClean="0"/>
              <a:t>Recht </a:t>
            </a:r>
            <a:r>
              <a:rPr lang="de-AT" sz="2400" b="1" baseline="30000" dirty="0"/>
              <a:t>auf kulturelle Bildung </a:t>
            </a:r>
            <a:r>
              <a:rPr lang="de-AT" sz="2400" baseline="30000" dirty="0"/>
              <a:t>und damit wiederum </a:t>
            </a:r>
            <a:r>
              <a:rPr lang="de-AT" sz="2400" baseline="30000" dirty="0" smtClean="0"/>
              <a:t/>
            </a:r>
            <a:br>
              <a:rPr lang="de-AT" sz="2400" baseline="30000" dirty="0" smtClean="0"/>
            </a:br>
            <a:r>
              <a:rPr lang="de-AT" sz="2400" baseline="30000" dirty="0" smtClean="0"/>
              <a:t>=&gt; </a:t>
            </a:r>
            <a:r>
              <a:rPr lang="de-AT" sz="2400" b="1" baseline="30000" dirty="0" smtClean="0"/>
              <a:t>Recht </a:t>
            </a:r>
            <a:r>
              <a:rPr lang="de-AT" sz="2400" b="1" baseline="30000" dirty="0"/>
              <a:t>auf musikalische Bildung</a:t>
            </a:r>
            <a:r>
              <a:rPr lang="de-AT" sz="2400" baseline="30000" dirty="0" smtClean="0"/>
              <a:t>.</a:t>
            </a:r>
          </a:p>
          <a:p>
            <a:pPr marL="0" indent="0">
              <a:buNone/>
            </a:pPr>
            <a:endParaRPr lang="de-AT" sz="2400" baseline="30000" dirty="0"/>
          </a:p>
          <a:p>
            <a:pPr marL="0" indent="0">
              <a:buNone/>
            </a:pPr>
            <a:r>
              <a:rPr lang="de-AT" sz="2400" baseline="30000" dirty="0"/>
              <a:t>Damit Menschen ihr =&gt; </a:t>
            </a:r>
            <a:r>
              <a:rPr lang="de-AT" sz="2400" b="1" baseline="30000" dirty="0" smtClean="0"/>
              <a:t>Recht </a:t>
            </a:r>
            <a:r>
              <a:rPr lang="de-AT" sz="2400" b="1" baseline="30000" dirty="0"/>
              <a:t>auf kulturelle Teilhabe </a:t>
            </a:r>
            <a:r>
              <a:rPr lang="de-AT" sz="2400" baseline="30000" dirty="0"/>
              <a:t>wahrnehmen können, brauchen sie die Möglichkeit, etwas über Kunst und Kultur zu lernen </a:t>
            </a:r>
            <a:r>
              <a:rPr lang="de-AT" sz="2400" baseline="30000" dirty="0" smtClean="0"/>
              <a:t>(Kunst- </a:t>
            </a:r>
            <a:r>
              <a:rPr lang="de-AT" sz="2400" baseline="30000" dirty="0"/>
              <a:t>und Kulturgeschichte und indem sie selbst kulturelle und künstlerische Ausdrucksformen </a:t>
            </a:r>
            <a:r>
              <a:rPr lang="de-AT" sz="2400" baseline="30000" dirty="0" smtClean="0"/>
              <a:t>erlernen).</a:t>
            </a:r>
          </a:p>
          <a:p>
            <a:pPr marL="0" indent="0">
              <a:buNone/>
            </a:pPr>
            <a:endParaRPr lang="de-AT" sz="2400" baseline="30000" dirty="0"/>
          </a:p>
          <a:p>
            <a:pPr marL="0" indent="0">
              <a:buNone/>
            </a:pPr>
            <a:r>
              <a:rPr lang="de-AT" sz="2400" baseline="30000" dirty="0"/>
              <a:t>Ein enger Bezug </a:t>
            </a:r>
            <a:r>
              <a:rPr lang="de-AT" sz="2400" baseline="30000" dirty="0" smtClean="0"/>
              <a:t>zum </a:t>
            </a:r>
            <a:r>
              <a:rPr lang="de-AT" sz="2400" baseline="30000" dirty="0"/>
              <a:t>=&gt; </a:t>
            </a:r>
            <a:r>
              <a:rPr lang="de-AT" sz="2400" b="1" baseline="30000" dirty="0" smtClean="0"/>
              <a:t>Recht </a:t>
            </a:r>
            <a:r>
              <a:rPr lang="de-AT" sz="2400" b="1" baseline="30000" dirty="0"/>
              <a:t>auf aktive Erholung und Freizeitbeschäftigung</a:t>
            </a:r>
            <a:r>
              <a:rPr lang="de-AT" sz="2400" baseline="30000" dirty="0"/>
              <a:t>. Dieses beinhaltet sowohl das Recht darauf, selbst zu musizieren, als auch Musik zu konsumieren.</a:t>
            </a:r>
          </a:p>
        </p:txBody>
      </p:sp>
    </p:spTree>
    <p:extLst>
      <p:ext uri="{BB962C8B-B14F-4D97-AF65-F5344CB8AC3E}">
        <p14:creationId xmlns:p14="http://schemas.microsoft.com/office/powerpoint/2010/main" val="4603323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eaLnBrk="1" hangingPunct="1">
              <a:lnSpc>
                <a:spcPct val="90000"/>
              </a:lnSpc>
            </a:pPr>
            <a:r>
              <a:rPr lang="de-AT" sz="3200" dirty="0">
                <a:solidFill>
                  <a:srgbClr val="AE1018"/>
                </a:solidFill>
              </a:rPr>
              <a:t>Gibt es ein Recht auf Musik?</a:t>
            </a:r>
            <a:endParaRPr lang="de-DE" altLang="de-DE" sz="3200" dirty="0">
              <a:solidFill>
                <a:srgbClr val="AE1018"/>
              </a:solidFill>
            </a:endParaRPr>
          </a:p>
        </p:txBody>
      </p:sp>
      <p:sp>
        <p:nvSpPr>
          <p:cNvPr id="3" name="Inhaltsplatzhalter 2"/>
          <p:cNvSpPr>
            <a:spLocks noGrp="1"/>
          </p:cNvSpPr>
          <p:nvPr>
            <p:ph idx="1"/>
          </p:nvPr>
        </p:nvSpPr>
        <p:spPr>
          <a:xfrm>
            <a:off x="457200" y="1340768"/>
            <a:ext cx="8229600" cy="4104456"/>
          </a:xfrm>
        </p:spPr>
        <p:txBody>
          <a:bodyPr/>
          <a:lstStyle/>
          <a:p>
            <a:pPr marL="0" indent="0">
              <a:buNone/>
            </a:pPr>
            <a:r>
              <a:rPr lang="de-DE" sz="2400" b="1" baseline="30000" dirty="0"/>
              <a:t>Was sagt die Allgemeine Erklärung der Menschenrechte dazu?</a:t>
            </a:r>
          </a:p>
          <a:p>
            <a:pPr marL="0" indent="0">
              <a:buNone/>
            </a:pPr>
            <a:endParaRPr lang="de-DE" sz="2400" b="1" baseline="30000" dirty="0"/>
          </a:p>
          <a:p>
            <a:pPr marL="0" indent="0">
              <a:buNone/>
            </a:pPr>
            <a:r>
              <a:rPr lang="de-AT" sz="2400" baseline="30000" dirty="0">
                <a:solidFill>
                  <a:srgbClr val="C00000"/>
                </a:solidFill>
              </a:rPr>
              <a:t>Artikel 22: </a:t>
            </a:r>
            <a:r>
              <a:rPr lang="de-AT" sz="2400" baseline="30000" dirty="0"/>
              <a:t>Jeder hat als Mitglied der Gesellschaft das Recht ... in den Genuss der wirtschaftlichen, sozialen und kulturellen Rechte zu gelangen, die für seine Würde und die freie </a:t>
            </a:r>
            <a:r>
              <a:rPr lang="de-AT" sz="2400" baseline="30000" dirty="0" smtClean="0"/>
              <a:t>Entwicklung </a:t>
            </a:r>
            <a:r>
              <a:rPr lang="de-AT" sz="2400" baseline="30000" dirty="0"/>
              <a:t>seiner Persönlichkeit unentbehrlich </a:t>
            </a:r>
            <a:r>
              <a:rPr lang="de-DE" sz="2400" baseline="30000" dirty="0"/>
              <a:t>sind</a:t>
            </a:r>
            <a:r>
              <a:rPr lang="de-DE" sz="2400" baseline="30000" dirty="0" smtClean="0"/>
              <a:t>.</a:t>
            </a:r>
          </a:p>
          <a:p>
            <a:pPr marL="0" indent="0">
              <a:buNone/>
            </a:pPr>
            <a:endParaRPr lang="de-DE" sz="2400" baseline="30000" dirty="0"/>
          </a:p>
          <a:p>
            <a:pPr marL="0" indent="0">
              <a:buNone/>
            </a:pPr>
            <a:r>
              <a:rPr lang="de-AT" sz="2400" baseline="30000" dirty="0">
                <a:solidFill>
                  <a:srgbClr val="C00000"/>
                </a:solidFill>
              </a:rPr>
              <a:t>Artikel 26: </a:t>
            </a:r>
            <a:r>
              <a:rPr lang="de-AT" sz="2400" baseline="30000" dirty="0"/>
              <a:t>Die Bildung muss auf die volle Entfaltung der menschlichen Persönlichkeit und auf die Stärkung der Achtung vor den Menschenrechten und Grundfreiheiten gerichtet sein. Sie muss zu Verständnis, Toleranz und Freundschaft zwischen allen Nationen und allen rassischen oder religiösen Gruppen beitragen und der Tätigkeit der Vereinten Nationen für die Wahrung des </a:t>
            </a:r>
            <a:r>
              <a:rPr lang="de-DE" sz="2400" baseline="30000" dirty="0"/>
              <a:t>Friedens förderlich sein.</a:t>
            </a:r>
          </a:p>
          <a:p>
            <a:pPr marL="0" indent="0">
              <a:buNone/>
            </a:pPr>
            <a:r>
              <a:rPr lang="de-AT" sz="2400" baseline="30000" dirty="0">
                <a:solidFill>
                  <a:srgbClr val="C00000"/>
                </a:solidFill>
              </a:rPr>
              <a:t>Artikel 27: </a:t>
            </a:r>
            <a:r>
              <a:rPr lang="de-AT" sz="2400" baseline="30000" dirty="0"/>
              <a:t>Jeder hat das Recht, am kulturellen </a:t>
            </a:r>
            <a:r>
              <a:rPr lang="de-AT" sz="2400" baseline="30000" dirty="0" smtClean="0"/>
              <a:t>Leben</a:t>
            </a:r>
            <a:r>
              <a:rPr lang="de-AT" sz="2400" dirty="0" smtClean="0"/>
              <a:t> </a:t>
            </a:r>
            <a:r>
              <a:rPr lang="de-AT" sz="2400" baseline="30000" dirty="0" smtClean="0"/>
              <a:t>der </a:t>
            </a:r>
            <a:r>
              <a:rPr lang="de-AT" sz="2400" baseline="30000" dirty="0"/>
              <a:t>Gemeinschaft frei teilzunehmen, sich an Kunst </a:t>
            </a:r>
            <a:r>
              <a:rPr lang="de-AT" sz="2400" baseline="30000" dirty="0" smtClean="0"/>
              <a:t>zu erfreuen </a:t>
            </a:r>
            <a:r>
              <a:rPr lang="de-AT" sz="2400" baseline="30000" dirty="0"/>
              <a:t>und am wissenschaftlichen Fortschritt </a:t>
            </a:r>
            <a:r>
              <a:rPr lang="de-AT" sz="2400" baseline="30000" dirty="0" smtClean="0"/>
              <a:t>und </a:t>
            </a:r>
            <a:r>
              <a:rPr lang="de-DE" sz="2400" baseline="30000" dirty="0" smtClean="0"/>
              <a:t>dessen </a:t>
            </a:r>
            <a:r>
              <a:rPr lang="de-DE" sz="2400" baseline="30000" dirty="0"/>
              <a:t>Errungenschaften teilzuhaben.</a:t>
            </a:r>
            <a:endParaRPr lang="de-AT" sz="2400" baseline="30000" dirty="0"/>
          </a:p>
        </p:txBody>
      </p:sp>
    </p:spTree>
    <p:extLst>
      <p:ext uri="{BB962C8B-B14F-4D97-AF65-F5344CB8AC3E}">
        <p14:creationId xmlns:p14="http://schemas.microsoft.com/office/powerpoint/2010/main" val="39459986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eaLnBrk="1" hangingPunct="1">
              <a:lnSpc>
                <a:spcPct val="90000"/>
              </a:lnSpc>
            </a:pPr>
            <a:r>
              <a:rPr lang="de-AT" sz="3200" dirty="0">
                <a:solidFill>
                  <a:srgbClr val="AE1018"/>
                </a:solidFill>
              </a:rPr>
              <a:t>Gibt es ein Recht auf Musik?</a:t>
            </a:r>
            <a:endParaRPr lang="de-DE" altLang="de-DE" sz="3200" dirty="0">
              <a:solidFill>
                <a:srgbClr val="AE1018"/>
              </a:solidFill>
            </a:endParaRPr>
          </a:p>
        </p:txBody>
      </p:sp>
      <p:sp>
        <p:nvSpPr>
          <p:cNvPr id="3" name="Inhaltsplatzhalter 2"/>
          <p:cNvSpPr>
            <a:spLocks noGrp="1"/>
          </p:cNvSpPr>
          <p:nvPr>
            <p:ph idx="1"/>
          </p:nvPr>
        </p:nvSpPr>
        <p:spPr>
          <a:xfrm>
            <a:off x="457200" y="1340768"/>
            <a:ext cx="8229600" cy="4104456"/>
          </a:xfrm>
        </p:spPr>
        <p:txBody>
          <a:bodyPr/>
          <a:lstStyle/>
          <a:p>
            <a:pPr marL="0" indent="0">
              <a:buNone/>
            </a:pPr>
            <a:r>
              <a:rPr lang="de-DE" sz="2400" b="1" baseline="30000" dirty="0"/>
              <a:t>Was sagt die </a:t>
            </a:r>
            <a:r>
              <a:rPr lang="de-DE" sz="2400" b="1" baseline="30000" dirty="0" smtClean="0"/>
              <a:t>Kinderrechtskonvention dazu</a:t>
            </a:r>
            <a:r>
              <a:rPr lang="de-DE" sz="2400" b="1" baseline="30000" dirty="0"/>
              <a:t>?</a:t>
            </a:r>
          </a:p>
          <a:p>
            <a:pPr marL="0" indent="0">
              <a:buNone/>
            </a:pPr>
            <a:endParaRPr lang="de-DE" sz="2400" b="1" baseline="30000" dirty="0"/>
          </a:p>
          <a:p>
            <a:pPr marL="0" indent="0">
              <a:buNone/>
            </a:pPr>
            <a:r>
              <a:rPr lang="de-AT" sz="2400" baseline="30000" dirty="0" smtClean="0">
                <a:solidFill>
                  <a:srgbClr val="C00000"/>
                </a:solidFill>
              </a:rPr>
              <a:t>Artikel </a:t>
            </a:r>
            <a:r>
              <a:rPr lang="de-AT" sz="2400" baseline="30000" dirty="0">
                <a:solidFill>
                  <a:srgbClr val="C00000"/>
                </a:solidFill>
              </a:rPr>
              <a:t>29: </a:t>
            </a:r>
            <a:r>
              <a:rPr lang="de-AT" sz="2400" baseline="30000" dirty="0"/>
              <a:t>Die Bildung des Kindes muss darauf gerichtet sein, (a) die Persönlichkeit, die Begabung und die geistigen und körperlichen Fähigkeiten des Kindes </a:t>
            </a:r>
            <a:r>
              <a:rPr lang="de-AT" sz="2400" b="1" baseline="30000" dirty="0"/>
              <a:t>voll </a:t>
            </a:r>
            <a:r>
              <a:rPr lang="de-DE" sz="2400" b="1" baseline="30000" dirty="0"/>
              <a:t>zur Entfaltung zu bringen</a:t>
            </a:r>
            <a:r>
              <a:rPr lang="de-DE" sz="2400" baseline="30000" dirty="0"/>
              <a:t> </a:t>
            </a:r>
            <a:r>
              <a:rPr lang="de-DE" sz="2400" baseline="30000" dirty="0" smtClean="0"/>
              <a:t>…</a:t>
            </a:r>
          </a:p>
          <a:p>
            <a:pPr marL="0" indent="0">
              <a:buNone/>
            </a:pPr>
            <a:endParaRPr lang="de-DE" sz="2400" baseline="30000" dirty="0"/>
          </a:p>
          <a:p>
            <a:pPr marL="0" indent="0">
              <a:buNone/>
            </a:pPr>
            <a:r>
              <a:rPr lang="de-AT" sz="2400" baseline="30000" dirty="0">
                <a:solidFill>
                  <a:srgbClr val="C00000"/>
                </a:solidFill>
              </a:rPr>
              <a:t>Artikel 31: </a:t>
            </a:r>
            <a:r>
              <a:rPr lang="de-AT" sz="2400" baseline="30000" dirty="0"/>
              <a:t>Die Vertragsstaaten achten und fördern das </a:t>
            </a:r>
            <a:r>
              <a:rPr lang="de-AT" sz="2400" b="1" baseline="30000" dirty="0"/>
              <a:t>Recht des Kindes auf volle Beteiligung am kulturellen und künstlerischen Leben </a:t>
            </a:r>
            <a:r>
              <a:rPr lang="de-AT" sz="2400" baseline="30000" dirty="0"/>
              <a:t>und fördern die Bereitstellung geeigneter und gleicher Möglichkeiten für die kulturelle und künstlerische Betätigung sowie für </a:t>
            </a:r>
            <a:r>
              <a:rPr lang="de-AT" sz="2400" b="1" baseline="30000" dirty="0"/>
              <a:t>aktive Erholung </a:t>
            </a:r>
            <a:r>
              <a:rPr lang="de-DE" sz="2400" b="1" baseline="30000" dirty="0"/>
              <a:t>und </a:t>
            </a:r>
            <a:r>
              <a:rPr lang="de-DE" sz="2400" b="1" baseline="30000" dirty="0" smtClean="0"/>
              <a:t>Freizeitbeschäftigung</a:t>
            </a:r>
            <a:r>
              <a:rPr lang="de-DE" sz="2400" baseline="30000" dirty="0" smtClean="0"/>
              <a:t>.</a:t>
            </a:r>
            <a:endParaRPr lang="de-AT" sz="2400" baseline="30000" dirty="0"/>
          </a:p>
        </p:txBody>
      </p:sp>
    </p:spTree>
    <p:extLst>
      <p:ext uri="{BB962C8B-B14F-4D97-AF65-F5344CB8AC3E}">
        <p14:creationId xmlns:p14="http://schemas.microsoft.com/office/powerpoint/2010/main" val="24440010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eaLnBrk="1" hangingPunct="1">
              <a:lnSpc>
                <a:spcPct val="90000"/>
              </a:lnSpc>
            </a:pPr>
            <a:r>
              <a:rPr lang="de-DE" sz="3200" dirty="0" smtClean="0">
                <a:solidFill>
                  <a:srgbClr val="AE1018"/>
                </a:solidFill>
              </a:rPr>
              <a:t>Die </a:t>
            </a:r>
            <a:r>
              <a:rPr lang="de-DE" sz="3200" dirty="0">
                <a:solidFill>
                  <a:srgbClr val="AE1018"/>
                </a:solidFill>
              </a:rPr>
              <a:t>freie </a:t>
            </a:r>
            <a:r>
              <a:rPr lang="de-DE" sz="3200" dirty="0" smtClean="0">
                <a:solidFill>
                  <a:srgbClr val="AE1018"/>
                </a:solidFill>
              </a:rPr>
              <a:t>Meinungsäußerung</a:t>
            </a:r>
            <a:endParaRPr lang="de-DE" altLang="de-DE" sz="3200" dirty="0">
              <a:solidFill>
                <a:srgbClr val="AE1018"/>
              </a:solidFill>
            </a:endParaRPr>
          </a:p>
        </p:txBody>
      </p:sp>
      <p:sp>
        <p:nvSpPr>
          <p:cNvPr id="3" name="Inhaltsplatzhalter 2"/>
          <p:cNvSpPr>
            <a:spLocks noGrp="1"/>
          </p:cNvSpPr>
          <p:nvPr>
            <p:ph idx="1"/>
          </p:nvPr>
        </p:nvSpPr>
        <p:spPr>
          <a:xfrm>
            <a:off x="457200" y="1340768"/>
            <a:ext cx="8229600" cy="4104456"/>
          </a:xfrm>
        </p:spPr>
        <p:txBody>
          <a:bodyPr/>
          <a:lstStyle/>
          <a:p>
            <a:pPr marL="0" indent="0">
              <a:buNone/>
            </a:pPr>
            <a:r>
              <a:rPr lang="de-AT" sz="2400" baseline="30000" dirty="0" smtClean="0"/>
              <a:t>Für </a:t>
            </a:r>
            <a:r>
              <a:rPr lang="de-AT" sz="2400" baseline="30000" dirty="0"/>
              <a:t>Musikschaffende bedeutet freie Meinungsäußerung </a:t>
            </a:r>
            <a:r>
              <a:rPr lang="de-DE" sz="2400" baseline="30000" dirty="0"/>
              <a:t>insbesondere</a:t>
            </a:r>
            <a:r>
              <a:rPr lang="de-DE" sz="2400" baseline="30000" dirty="0" smtClean="0"/>
              <a:t>:</a:t>
            </a:r>
          </a:p>
          <a:p>
            <a:pPr marL="0" indent="0">
              <a:buNone/>
            </a:pPr>
            <a:endParaRPr lang="de-DE" sz="900" baseline="30000" dirty="0"/>
          </a:p>
          <a:p>
            <a:r>
              <a:rPr lang="de-AT" sz="2400" baseline="30000" dirty="0"/>
              <a:t>die Freiheit, Musik sowohl öffentlich als auch privat </a:t>
            </a:r>
            <a:r>
              <a:rPr lang="de-DE" sz="2400" baseline="30000" dirty="0"/>
              <a:t>zu spielen,</a:t>
            </a:r>
          </a:p>
          <a:p>
            <a:r>
              <a:rPr lang="de-AT" sz="2400" baseline="30000" dirty="0"/>
              <a:t>die Freiheit, Konzerte zu geben,</a:t>
            </a:r>
          </a:p>
          <a:p>
            <a:r>
              <a:rPr lang="de-AT" sz="2400" baseline="30000" dirty="0"/>
              <a:t>die Freiheit, Musik zu veröffentlichen, unabhängig davon, welche Äußerungen oder </a:t>
            </a:r>
            <a:r>
              <a:rPr lang="de-DE" sz="2400" baseline="30000" dirty="0"/>
              <a:t>Standpunkte durch </a:t>
            </a:r>
            <a:r>
              <a:rPr lang="de-AT" sz="2400" baseline="30000" dirty="0"/>
              <a:t>den Text oder die Musik selbst ausgedrückt werden </a:t>
            </a:r>
            <a:r>
              <a:rPr lang="de-DE" sz="2400" baseline="30000" dirty="0"/>
              <a:t>können</a:t>
            </a:r>
            <a:r>
              <a:rPr lang="de-DE" sz="2400" baseline="30000" dirty="0" smtClean="0"/>
              <a:t>.</a:t>
            </a:r>
          </a:p>
          <a:p>
            <a:pPr marL="0" indent="0">
              <a:buNone/>
            </a:pPr>
            <a:endParaRPr lang="de-AT" sz="2400" baseline="30000" dirty="0"/>
          </a:p>
          <a:p>
            <a:pPr marL="0" indent="0">
              <a:buNone/>
            </a:pPr>
            <a:r>
              <a:rPr lang="de-DE" sz="2400" b="1" baseline="30000" dirty="0"/>
              <a:t>Was ist verboten?</a:t>
            </a:r>
          </a:p>
          <a:p>
            <a:r>
              <a:rPr lang="de-AT" sz="2400" baseline="30000" dirty="0"/>
              <a:t>Kriegspropaganda </a:t>
            </a:r>
            <a:endParaRPr lang="de-AT" sz="2400" baseline="30000" dirty="0" smtClean="0"/>
          </a:p>
          <a:p>
            <a:r>
              <a:rPr lang="de-AT" sz="2400" baseline="30000" dirty="0" smtClean="0"/>
              <a:t>Befürwortung </a:t>
            </a:r>
            <a:r>
              <a:rPr lang="de-AT" sz="2400" baseline="30000" dirty="0"/>
              <a:t>und Verbreitung von nationalem, </a:t>
            </a:r>
            <a:r>
              <a:rPr lang="de-DE" sz="2400" baseline="30000" dirty="0"/>
              <a:t>rassistischem oder religiösem </a:t>
            </a:r>
            <a:r>
              <a:rPr lang="de-DE" sz="2400" b="1" baseline="30000" dirty="0" smtClean="0"/>
              <a:t>Hass</a:t>
            </a:r>
          </a:p>
          <a:p>
            <a:pPr marL="0" indent="0">
              <a:buNone/>
            </a:pPr>
            <a:endParaRPr lang="de-DE" sz="2400" baseline="30000" dirty="0"/>
          </a:p>
          <a:p>
            <a:r>
              <a:rPr lang="de-AT" sz="1800" baseline="30000" dirty="0"/>
              <a:t>Staaten können die Meinungsfreiheit einschränken, wenn dies erforderlich ist, z.B. um Diffamierung zu verhindern oder zum Schutz der nationalen Sicherheit oder der öffentlichen Ordnung. Solche </a:t>
            </a:r>
            <a:r>
              <a:rPr lang="de-DE" sz="1800" baseline="30000" dirty="0"/>
              <a:t>Einschränkungen müssen aber begründet und gesetzlich geregelt sein.</a:t>
            </a:r>
            <a:endParaRPr lang="de-AT" sz="1800" baseline="30000" dirty="0"/>
          </a:p>
        </p:txBody>
      </p:sp>
    </p:spTree>
    <p:extLst>
      <p:ext uri="{BB962C8B-B14F-4D97-AF65-F5344CB8AC3E}">
        <p14:creationId xmlns:p14="http://schemas.microsoft.com/office/powerpoint/2010/main" val="23177044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eaLnBrk="1" hangingPunct="1">
              <a:lnSpc>
                <a:spcPct val="90000"/>
              </a:lnSpc>
            </a:pPr>
            <a:r>
              <a:rPr lang="de-AT" sz="3200" dirty="0" smtClean="0">
                <a:solidFill>
                  <a:srgbClr val="AE1018"/>
                </a:solidFill>
              </a:rPr>
              <a:t>Recht </a:t>
            </a:r>
            <a:r>
              <a:rPr lang="de-AT" sz="3200" dirty="0">
                <a:solidFill>
                  <a:srgbClr val="AE1018"/>
                </a:solidFill>
              </a:rPr>
              <a:t>auf Teilnahme am kulturellen </a:t>
            </a:r>
            <a:r>
              <a:rPr lang="de-AT" sz="3200" dirty="0" smtClean="0">
                <a:solidFill>
                  <a:srgbClr val="AE1018"/>
                </a:solidFill>
              </a:rPr>
              <a:t>Leben</a:t>
            </a:r>
            <a:endParaRPr lang="de-DE" altLang="de-DE" sz="3200" dirty="0">
              <a:solidFill>
                <a:srgbClr val="AE1018"/>
              </a:solidFill>
            </a:endParaRPr>
          </a:p>
        </p:txBody>
      </p:sp>
      <p:sp>
        <p:nvSpPr>
          <p:cNvPr id="3" name="Inhaltsplatzhalter 2"/>
          <p:cNvSpPr>
            <a:spLocks noGrp="1"/>
          </p:cNvSpPr>
          <p:nvPr>
            <p:ph idx="1"/>
          </p:nvPr>
        </p:nvSpPr>
        <p:spPr>
          <a:xfrm>
            <a:off x="457200" y="1340768"/>
            <a:ext cx="8229600" cy="4176464"/>
          </a:xfrm>
        </p:spPr>
        <p:txBody>
          <a:bodyPr/>
          <a:lstStyle/>
          <a:p>
            <a:pPr marL="0" indent="0">
              <a:buNone/>
            </a:pPr>
            <a:r>
              <a:rPr lang="de-AT" sz="2400" baseline="30000" dirty="0" smtClean="0"/>
              <a:t>Für </a:t>
            </a:r>
            <a:r>
              <a:rPr lang="de-AT" sz="2400" baseline="30000" dirty="0" err="1"/>
              <a:t>MusikerInnen</a:t>
            </a:r>
            <a:r>
              <a:rPr lang="de-AT" sz="2400" baseline="30000" dirty="0"/>
              <a:t> bedeutet das Recht, am </a:t>
            </a:r>
            <a:r>
              <a:rPr lang="de-AT" sz="2400" baseline="30000" dirty="0" smtClean="0"/>
              <a:t>kulturellen</a:t>
            </a:r>
            <a:r>
              <a:rPr lang="de-AT" sz="2400" dirty="0" smtClean="0"/>
              <a:t> </a:t>
            </a:r>
            <a:r>
              <a:rPr lang="de-DE" sz="2400" baseline="30000" dirty="0" smtClean="0"/>
              <a:t>Leben </a:t>
            </a:r>
            <a:r>
              <a:rPr lang="de-DE" sz="2400" baseline="30000" dirty="0"/>
              <a:t>teilzunehmen, insbesondere</a:t>
            </a:r>
            <a:r>
              <a:rPr lang="de-DE" sz="2400" baseline="30000" dirty="0" smtClean="0"/>
              <a:t>:</a:t>
            </a:r>
          </a:p>
          <a:p>
            <a:pPr marL="0" indent="0">
              <a:buNone/>
            </a:pPr>
            <a:endParaRPr lang="de-DE" sz="800" baseline="30000" dirty="0"/>
          </a:p>
          <a:p>
            <a:r>
              <a:rPr lang="de-AT" sz="2400" baseline="30000" dirty="0"/>
              <a:t>die Freiheit, Musik zu spielen und zu produzieren,</a:t>
            </a:r>
          </a:p>
          <a:p>
            <a:r>
              <a:rPr lang="de-AT" sz="2400" baseline="30000" dirty="0"/>
              <a:t>die Freiheit, Musik zu hören und zu genießen, die </a:t>
            </a:r>
            <a:r>
              <a:rPr lang="de-DE" sz="2400" baseline="30000" dirty="0"/>
              <a:t>von anderen gemacht wurde,</a:t>
            </a:r>
          </a:p>
          <a:p>
            <a:r>
              <a:rPr lang="de-AT" sz="2400" baseline="30000" dirty="0"/>
              <a:t>das Recht auf Schutz der Interessen, die sich aus der </a:t>
            </a:r>
            <a:r>
              <a:rPr lang="de-DE" sz="2400" baseline="30000" dirty="0"/>
              <a:t>eigenen Musikproduktion ergeben,</a:t>
            </a:r>
          </a:p>
          <a:p>
            <a:r>
              <a:rPr lang="de-AT" sz="2400" baseline="30000" dirty="0"/>
              <a:t>die Freiheit, als Angehörige einer Minderheit die Musik der eigenen Kultur zu spielen. </a:t>
            </a:r>
          </a:p>
          <a:p>
            <a:pPr marL="0" indent="0">
              <a:buNone/>
            </a:pPr>
            <a:endParaRPr lang="de-DE" sz="2400" b="1" baseline="30000" dirty="0" smtClean="0"/>
          </a:p>
          <a:p>
            <a:pPr marL="0" indent="0">
              <a:buNone/>
            </a:pPr>
            <a:r>
              <a:rPr lang="de-DE" sz="2400" b="1" baseline="30000" dirty="0" smtClean="0"/>
              <a:t>Was </a:t>
            </a:r>
            <a:r>
              <a:rPr lang="de-DE" sz="2400" b="1" baseline="30000" dirty="0"/>
              <a:t>ist verboten?</a:t>
            </a:r>
          </a:p>
          <a:p>
            <a:pPr marL="0" indent="0">
              <a:buNone/>
            </a:pPr>
            <a:r>
              <a:rPr lang="de-AT" sz="2400" baseline="30000" dirty="0" smtClean="0"/>
              <a:t>Im </a:t>
            </a:r>
            <a:r>
              <a:rPr lang="de-AT" sz="2400" baseline="30000" dirty="0"/>
              <a:t>Gegensatz zur Meinungsfreiheit gibt es keine </a:t>
            </a:r>
            <a:r>
              <a:rPr lang="de-AT" sz="2400" baseline="30000" dirty="0" smtClean="0"/>
              <a:t>rechtlichen Gründe</a:t>
            </a:r>
            <a:r>
              <a:rPr lang="de-AT" sz="2400" baseline="30000" dirty="0"/>
              <a:t>, um das Recht auf Teilnahme am </a:t>
            </a:r>
            <a:r>
              <a:rPr lang="de-AT" sz="2400" baseline="30000" dirty="0" smtClean="0"/>
              <a:t>kulturellen Leben </a:t>
            </a:r>
            <a:r>
              <a:rPr lang="de-AT" sz="2400" baseline="30000" dirty="0"/>
              <a:t>zu beschränken. Wenn die Musik nicht </a:t>
            </a:r>
            <a:r>
              <a:rPr lang="de-AT" sz="2400" baseline="30000" dirty="0" smtClean="0"/>
              <a:t>diffamierende Texte </a:t>
            </a:r>
            <a:r>
              <a:rPr lang="de-AT" sz="2400" baseline="30000" dirty="0"/>
              <a:t>oder andere Ausdrücke enthält, die </a:t>
            </a:r>
            <a:r>
              <a:rPr lang="de-AT" sz="2400" baseline="30000" dirty="0" smtClean="0"/>
              <a:t>im Rahmen </a:t>
            </a:r>
            <a:r>
              <a:rPr lang="de-AT" sz="2400" baseline="30000" dirty="0"/>
              <a:t>der Meinungsfreiheit gesetzlich </a:t>
            </a:r>
            <a:r>
              <a:rPr lang="de-AT" sz="2400" baseline="30000" dirty="0" smtClean="0"/>
              <a:t>eingeschränkt werden </a:t>
            </a:r>
            <a:r>
              <a:rPr lang="de-AT" sz="2400" baseline="30000" dirty="0"/>
              <a:t>können, darf das Recht, Musik zu spielen und </a:t>
            </a:r>
            <a:r>
              <a:rPr lang="de-AT" sz="2400" baseline="30000" dirty="0" smtClean="0"/>
              <a:t>zu genießen</a:t>
            </a:r>
            <a:r>
              <a:rPr lang="de-AT" sz="2400" baseline="30000" dirty="0"/>
              <a:t>, niemals gesetzlich verboten werden.</a:t>
            </a:r>
          </a:p>
        </p:txBody>
      </p:sp>
    </p:spTree>
    <p:extLst>
      <p:ext uri="{BB962C8B-B14F-4D97-AF65-F5344CB8AC3E}">
        <p14:creationId xmlns:p14="http://schemas.microsoft.com/office/powerpoint/2010/main" val="21422844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eaLnBrk="1" hangingPunct="1">
              <a:lnSpc>
                <a:spcPct val="90000"/>
              </a:lnSpc>
            </a:pPr>
            <a:r>
              <a:rPr lang="de-AT" sz="3200" dirty="0" err="1" smtClean="0">
                <a:solidFill>
                  <a:srgbClr val="AE1018"/>
                </a:solidFill>
              </a:rPr>
              <a:t>Szenarienentwicklung</a:t>
            </a:r>
            <a:r>
              <a:rPr lang="de-AT" sz="3200" dirty="0" smtClean="0">
                <a:solidFill>
                  <a:srgbClr val="AE1018"/>
                </a:solidFill>
              </a:rPr>
              <a:t>: Was wäre, wenn …</a:t>
            </a:r>
            <a:endParaRPr lang="de-DE" altLang="de-DE" sz="3200" dirty="0">
              <a:solidFill>
                <a:srgbClr val="AE1018"/>
              </a:solidFill>
            </a:endParaRPr>
          </a:p>
        </p:txBody>
      </p:sp>
      <p:pic>
        <p:nvPicPr>
          <p:cNvPr id="6" name="Grafik 5"/>
          <p:cNvPicPr>
            <a:picLocks noChangeAspect="1"/>
          </p:cNvPicPr>
          <p:nvPr/>
        </p:nvPicPr>
        <p:blipFill>
          <a:blip r:embed="rId3"/>
          <a:stretch>
            <a:fillRect/>
          </a:stretch>
        </p:blipFill>
        <p:spPr>
          <a:xfrm>
            <a:off x="457201" y="1196752"/>
            <a:ext cx="7067127" cy="4816161"/>
          </a:xfrm>
          <a:prstGeom prst="rect">
            <a:avLst/>
          </a:prstGeom>
        </p:spPr>
      </p:pic>
    </p:spTree>
    <p:extLst>
      <p:ext uri="{BB962C8B-B14F-4D97-AF65-F5344CB8AC3E}">
        <p14:creationId xmlns:p14="http://schemas.microsoft.com/office/powerpoint/2010/main" val="9986383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eaLnBrk="1" hangingPunct="1">
              <a:lnSpc>
                <a:spcPct val="90000"/>
              </a:lnSpc>
            </a:pPr>
            <a:r>
              <a:rPr lang="de-AT" sz="3200" dirty="0" err="1" smtClean="0">
                <a:solidFill>
                  <a:srgbClr val="AE1018"/>
                </a:solidFill>
              </a:rPr>
              <a:t>Szenarienentwicklung</a:t>
            </a:r>
            <a:r>
              <a:rPr lang="de-AT" sz="3200" dirty="0" smtClean="0">
                <a:solidFill>
                  <a:srgbClr val="AE1018"/>
                </a:solidFill>
              </a:rPr>
              <a:t>: Was wäre, wenn …</a:t>
            </a:r>
            <a:endParaRPr lang="de-DE" altLang="de-DE" sz="3200" dirty="0">
              <a:solidFill>
                <a:srgbClr val="AE1018"/>
              </a:solidFill>
            </a:endParaRPr>
          </a:p>
        </p:txBody>
      </p:sp>
      <p:pic>
        <p:nvPicPr>
          <p:cNvPr id="3" name="Grafik 2"/>
          <p:cNvPicPr>
            <a:picLocks noChangeAspect="1"/>
          </p:cNvPicPr>
          <p:nvPr/>
        </p:nvPicPr>
        <p:blipFill>
          <a:blip r:embed="rId3"/>
          <a:stretch>
            <a:fillRect/>
          </a:stretch>
        </p:blipFill>
        <p:spPr>
          <a:xfrm>
            <a:off x="491277" y="1268760"/>
            <a:ext cx="7929944" cy="4699723"/>
          </a:xfrm>
          <a:prstGeom prst="rect">
            <a:avLst/>
          </a:prstGeom>
        </p:spPr>
      </p:pic>
    </p:spTree>
    <p:extLst>
      <p:ext uri="{BB962C8B-B14F-4D97-AF65-F5344CB8AC3E}">
        <p14:creationId xmlns:p14="http://schemas.microsoft.com/office/powerpoint/2010/main" val="13567760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eaLnBrk="1" hangingPunct="1">
              <a:lnSpc>
                <a:spcPct val="90000"/>
              </a:lnSpc>
            </a:pPr>
            <a:r>
              <a:rPr lang="de-AT" sz="3200" dirty="0" err="1" smtClean="0">
                <a:solidFill>
                  <a:srgbClr val="AE1018"/>
                </a:solidFill>
              </a:rPr>
              <a:t>Widerstandscloud</a:t>
            </a:r>
            <a:endParaRPr lang="de-DE" altLang="de-DE" sz="3200" dirty="0">
              <a:solidFill>
                <a:srgbClr val="AE1018"/>
              </a:solidFill>
            </a:endParaRPr>
          </a:p>
        </p:txBody>
      </p:sp>
      <p:pic>
        <p:nvPicPr>
          <p:cNvPr id="4" name="Grafik 3"/>
          <p:cNvPicPr>
            <a:picLocks noChangeAspect="1"/>
          </p:cNvPicPr>
          <p:nvPr/>
        </p:nvPicPr>
        <p:blipFill>
          <a:blip r:embed="rId3"/>
          <a:stretch>
            <a:fillRect/>
          </a:stretch>
        </p:blipFill>
        <p:spPr>
          <a:xfrm>
            <a:off x="611560" y="1268760"/>
            <a:ext cx="5904656" cy="4538369"/>
          </a:xfrm>
          <a:prstGeom prst="rect">
            <a:avLst/>
          </a:prstGeom>
        </p:spPr>
      </p:pic>
    </p:spTree>
    <p:extLst>
      <p:ext uri="{BB962C8B-B14F-4D97-AF65-F5344CB8AC3E}">
        <p14:creationId xmlns:p14="http://schemas.microsoft.com/office/powerpoint/2010/main" val="164068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eaLnBrk="1" hangingPunct="1">
              <a:lnSpc>
                <a:spcPct val="90000"/>
              </a:lnSpc>
            </a:pPr>
            <a:r>
              <a:rPr lang="de-AT" sz="3200" dirty="0" smtClean="0">
                <a:solidFill>
                  <a:srgbClr val="AE1018"/>
                </a:solidFill>
              </a:rPr>
              <a:t>Die Rolle der Musik in meinem Leben</a:t>
            </a:r>
            <a:endParaRPr lang="de-DE" altLang="de-DE" sz="3200" dirty="0">
              <a:solidFill>
                <a:srgbClr val="AE1018"/>
              </a:solidFill>
            </a:endParaRPr>
          </a:p>
        </p:txBody>
      </p:sp>
      <p:pic>
        <p:nvPicPr>
          <p:cNvPr id="5" name="Grafik 4"/>
          <p:cNvPicPr>
            <a:picLocks noChangeAspect="1"/>
          </p:cNvPicPr>
          <p:nvPr/>
        </p:nvPicPr>
        <p:blipFill>
          <a:blip r:embed="rId3"/>
          <a:stretch>
            <a:fillRect/>
          </a:stretch>
        </p:blipFill>
        <p:spPr>
          <a:xfrm>
            <a:off x="539552" y="1340768"/>
            <a:ext cx="5354123" cy="4655103"/>
          </a:xfrm>
          <a:prstGeom prst="rect">
            <a:avLst/>
          </a:prstGeom>
        </p:spPr>
      </p:pic>
    </p:spTree>
    <p:extLst>
      <p:ext uri="{BB962C8B-B14F-4D97-AF65-F5344CB8AC3E}">
        <p14:creationId xmlns:p14="http://schemas.microsoft.com/office/powerpoint/2010/main" val="1994497788"/>
      </p:ext>
    </p:extLst>
  </p:cSld>
  <p:clrMapOvr>
    <a:masterClrMapping/>
  </p:clrMapOvr>
  <p:timing>
    <p:tnLst>
      <p:par>
        <p:cTn id="1" dur="indefinite" restart="never" nodeType="tmRoot"/>
      </p:par>
    </p:tnLst>
  </p:timing>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576</Words>
  <Application>Microsoft Office PowerPoint</Application>
  <PresentationFormat>Bildschirmpräsentation (4:3)</PresentationFormat>
  <Paragraphs>67</Paragraphs>
  <Slides>10</Slides>
  <Notes>9</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10</vt:i4>
      </vt:variant>
    </vt:vector>
  </HeadingPairs>
  <TitlesOfParts>
    <vt:vector size="14" baseType="lpstr">
      <vt:lpstr>Arial</vt:lpstr>
      <vt:lpstr>Calibri</vt:lpstr>
      <vt:lpstr>Tahoma</vt:lpstr>
      <vt:lpstr>Standarddesign</vt:lpstr>
      <vt:lpstr>polis aktuell 2/2019:  Musik und Menschenrechte</vt:lpstr>
      <vt:lpstr>Gibt es ein Recht auf Musik?</vt:lpstr>
      <vt:lpstr>Gibt es ein Recht auf Musik?</vt:lpstr>
      <vt:lpstr>Gibt es ein Recht auf Musik?</vt:lpstr>
      <vt:lpstr>Die freie Meinungsäußerung</vt:lpstr>
      <vt:lpstr>Recht auf Teilnahme am kulturellen Leben</vt:lpstr>
      <vt:lpstr>Szenarienentwicklung: Was wäre, wenn …</vt:lpstr>
      <vt:lpstr>Szenarienentwicklung: Was wäre, wenn …</vt:lpstr>
      <vt:lpstr>Widerstandscloud</vt:lpstr>
      <vt:lpstr>Die Rolle der Musik in meinem Leben</vt:lpstr>
    </vt:vector>
  </TitlesOfParts>
  <Company>GXTMX-PV7FD-7PF7R-VHWYT-HV9JG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hladscp5</dc:creator>
  <cp:lastModifiedBy>hladscp5</cp:lastModifiedBy>
  <cp:revision>193</cp:revision>
  <cp:lastPrinted>2018-05-15T15:57:33Z</cp:lastPrinted>
  <dcterms:created xsi:type="dcterms:W3CDTF">2006-02-24T13:34:19Z</dcterms:created>
  <dcterms:modified xsi:type="dcterms:W3CDTF">2019-04-24T08:47:29Z</dcterms:modified>
</cp:coreProperties>
</file>